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4" r:id="rId3"/>
    <p:sldId id="353" r:id="rId4"/>
    <p:sldId id="260" r:id="rId5"/>
    <p:sldId id="332" r:id="rId6"/>
    <p:sldId id="333" r:id="rId7"/>
    <p:sldId id="345" r:id="rId8"/>
    <p:sldId id="338" r:id="rId9"/>
    <p:sldId id="346" r:id="rId10"/>
    <p:sldId id="339" r:id="rId11"/>
    <p:sldId id="347" r:id="rId12"/>
    <p:sldId id="348" r:id="rId13"/>
    <p:sldId id="349" r:id="rId14"/>
    <p:sldId id="351" r:id="rId15"/>
    <p:sldId id="352" r:id="rId16"/>
    <p:sldId id="350" r:id="rId17"/>
    <p:sldId id="334" r:id="rId18"/>
    <p:sldId id="335" r:id="rId19"/>
    <p:sldId id="340" r:id="rId20"/>
    <p:sldId id="358" r:id="rId21"/>
    <p:sldId id="359" r:id="rId22"/>
    <p:sldId id="343" r:id="rId23"/>
    <p:sldId id="356" r:id="rId24"/>
    <p:sldId id="355" r:id="rId25"/>
    <p:sldId id="3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F9117-4E68-4684-8217-38C94DF3B9B3}" v="119" dt="2022-04-08T01:56:01.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97"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Ardeshiri" userId="052a6704-090d-4bc4-a978-ceda1965e17c" providerId="ADAL" clId="{21CF9117-4E68-4684-8217-38C94DF3B9B3}"/>
    <pc:docChg chg="undo custSel addSld delSld modSld sldOrd">
      <pc:chgData name="Ali Ardeshiri" userId="052a6704-090d-4bc4-a978-ceda1965e17c" providerId="ADAL" clId="{21CF9117-4E68-4684-8217-38C94DF3B9B3}" dt="2022-04-08T02:12:00.056" v="8901" actId="2711"/>
      <pc:docMkLst>
        <pc:docMk/>
      </pc:docMkLst>
      <pc:sldChg chg="addSp delSp modSp mod">
        <pc:chgData name="Ali Ardeshiri" userId="052a6704-090d-4bc4-a978-ceda1965e17c" providerId="ADAL" clId="{21CF9117-4E68-4684-8217-38C94DF3B9B3}" dt="2022-04-07T21:45:09.655" v="3383" actId="20577"/>
        <pc:sldMkLst>
          <pc:docMk/>
          <pc:sldMk cId="1146522815" sldId="256"/>
        </pc:sldMkLst>
        <pc:spChg chg="del">
          <ac:chgData name="Ali Ardeshiri" userId="052a6704-090d-4bc4-a978-ceda1965e17c" providerId="ADAL" clId="{21CF9117-4E68-4684-8217-38C94DF3B9B3}" dt="2022-04-06T03:58:50.662" v="0" actId="478"/>
          <ac:spMkLst>
            <pc:docMk/>
            <pc:sldMk cId="1146522815" sldId="256"/>
            <ac:spMk id="2" creationId="{C5F42A1D-0353-4FE0-8B7E-54AF214F66B4}"/>
          </ac:spMkLst>
        </pc:spChg>
        <pc:spChg chg="del">
          <ac:chgData name="Ali Ardeshiri" userId="052a6704-090d-4bc4-a978-ceda1965e17c" providerId="ADAL" clId="{21CF9117-4E68-4684-8217-38C94DF3B9B3}" dt="2022-04-06T03:58:51.852" v="1" actId="478"/>
          <ac:spMkLst>
            <pc:docMk/>
            <pc:sldMk cId="1146522815" sldId="256"/>
            <ac:spMk id="3" creationId="{62D4E3F6-2A1A-4CBE-8BBC-D3844E71FFC5}"/>
          </ac:spMkLst>
        </pc:spChg>
        <pc:spChg chg="add del">
          <ac:chgData name="Ali Ardeshiri" userId="052a6704-090d-4bc4-a978-ceda1965e17c" providerId="ADAL" clId="{21CF9117-4E68-4684-8217-38C94DF3B9B3}" dt="2022-04-06T03:59:20.588" v="10" actId="478"/>
          <ac:spMkLst>
            <pc:docMk/>
            <pc:sldMk cId="1146522815" sldId="256"/>
            <ac:spMk id="5" creationId="{87469B9E-51D7-4209-AC99-C07B8CB5D5EB}"/>
          </ac:spMkLst>
        </pc:spChg>
        <pc:spChg chg="add mod">
          <ac:chgData name="Ali Ardeshiri" userId="052a6704-090d-4bc4-a978-ceda1965e17c" providerId="ADAL" clId="{21CF9117-4E68-4684-8217-38C94DF3B9B3}" dt="2022-04-07T21:45:09.655" v="3383" actId="20577"/>
          <ac:spMkLst>
            <pc:docMk/>
            <pc:sldMk cId="1146522815" sldId="256"/>
            <ac:spMk id="6" creationId="{07A16D61-80B6-424C-A346-B65115A9347D}"/>
          </ac:spMkLst>
        </pc:spChg>
        <pc:spChg chg="add mod">
          <ac:chgData name="Ali Ardeshiri" userId="052a6704-090d-4bc4-a978-ceda1965e17c" providerId="ADAL" clId="{21CF9117-4E68-4684-8217-38C94DF3B9B3}" dt="2022-04-06T04:20:28.760" v="85" actId="1076"/>
          <ac:spMkLst>
            <pc:docMk/>
            <pc:sldMk cId="1146522815" sldId="256"/>
            <ac:spMk id="7" creationId="{52768E2A-6CCA-4355-BEB2-1D495F6EA55D}"/>
          </ac:spMkLst>
        </pc:spChg>
        <pc:spChg chg="add mod">
          <ac:chgData name="Ali Ardeshiri" userId="052a6704-090d-4bc4-a978-ceda1965e17c" providerId="ADAL" clId="{21CF9117-4E68-4684-8217-38C94DF3B9B3}" dt="2022-04-06T04:21:59.122" v="126" actId="1076"/>
          <ac:spMkLst>
            <pc:docMk/>
            <pc:sldMk cId="1146522815" sldId="256"/>
            <ac:spMk id="8" creationId="{3BC84638-750D-4A60-9D77-97F8B8449687}"/>
          </ac:spMkLst>
        </pc:spChg>
        <pc:spChg chg="add mod">
          <ac:chgData name="Ali Ardeshiri" userId="052a6704-090d-4bc4-a978-ceda1965e17c" providerId="ADAL" clId="{21CF9117-4E68-4684-8217-38C94DF3B9B3}" dt="2022-04-06T04:21:54.809" v="125" actId="1076"/>
          <ac:spMkLst>
            <pc:docMk/>
            <pc:sldMk cId="1146522815" sldId="256"/>
            <ac:spMk id="10" creationId="{A6977B74-AEC0-4618-BE78-B6ECBCB7FBFF}"/>
          </ac:spMkLst>
        </pc:spChg>
        <pc:picChg chg="add mod">
          <ac:chgData name="Ali Ardeshiri" userId="052a6704-090d-4bc4-a978-ceda1965e17c" providerId="ADAL" clId="{21CF9117-4E68-4684-8217-38C94DF3B9B3}" dt="2022-04-06T04:20:04.616" v="84" actId="1076"/>
          <ac:picMkLst>
            <pc:docMk/>
            <pc:sldMk cId="1146522815" sldId="256"/>
            <ac:picMk id="13" creationId="{A62424AB-F8E1-4C24-A79E-D4AB9614203A}"/>
          </ac:picMkLst>
        </pc:picChg>
        <pc:cxnChg chg="add mod">
          <ac:chgData name="Ali Ardeshiri" userId="052a6704-090d-4bc4-a978-ceda1965e17c" providerId="ADAL" clId="{21CF9117-4E68-4684-8217-38C94DF3B9B3}" dt="2022-04-06T04:03:20.130" v="78" actId="14100"/>
          <ac:cxnSpMkLst>
            <pc:docMk/>
            <pc:sldMk cId="1146522815" sldId="256"/>
            <ac:cxnSpMk id="9" creationId="{947A4852-DB5D-48E7-B135-C265B55EA1AB}"/>
          </ac:cxnSpMkLst>
        </pc:cxnChg>
      </pc:sldChg>
      <pc:sldChg chg="addSp delSp modSp add mod modNotesTx">
        <pc:chgData name="Ali Ardeshiri" userId="052a6704-090d-4bc4-a978-ceda1965e17c" providerId="ADAL" clId="{21CF9117-4E68-4684-8217-38C94DF3B9B3}" dt="2022-04-07T23:39:29.630" v="3850"/>
        <pc:sldMkLst>
          <pc:docMk/>
          <pc:sldMk cId="3438873824" sldId="260"/>
        </pc:sldMkLst>
        <pc:spChg chg="mod">
          <ac:chgData name="Ali Ardeshiri" userId="052a6704-090d-4bc4-a978-ceda1965e17c" providerId="ADAL" clId="{21CF9117-4E68-4684-8217-38C94DF3B9B3}" dt="2022-04-07T21:53:36.563" v="3402" actId="1076"/>
          <ac:spMkLst>
            <pc:docMk/>
            <pc:sldMk cId="3438873824" sldId="260"/>
            <ac:spMk id="5" creationId="{184D3C25-7BBA-534A-BD13-7559FFB2A59A}"/>
          </ac:spMkLst>
        </pc:spChg>
        <pc:spChg chg="add del mod">
          <ac:chgData name="Ali Ardeshiri" userId="052a6704-090d-4bc4-a978-ceda1965e17c" providerId="ADAL" clId="{21CF9117-4E68-4684-8217-38C94DF3B9B3}" dt="2022-04-07T21:47:50.110" v="3386" actId="21"/>
          <ac:spMkLst>
            <pc:docMk/>
            <pc:sldMk cId="3438873824" sldId="260"/>
            <ac:spMk id="9" creationId="{C54D5239-EE58-42D8-ADE0-058E116D966B}"/>
          </ac:spMkLst>
        </pc:spChg>
        <pc:spChg chg="mod">
          <ac:chgData name="Ali Ardeshiri" userId="052a6704-090d-4bc4-a978-ceda1965e17c" providerId="ADAL" clId="{21CF9117-4E68-4684-8217-38C94DF3B9B3}" dt="2022-04-07T21:53:32.659" v="3401" actId="1076"/>
          <ac:spMkLst>
            <pc:docMk/>
            <pc:sldMk cId="3438873824" sldId="260"/>
            <ac:spMk id="13" creationId="{74965391-E609-5043-A44B-8640D2BEB4CD}"/>
          </ac:spMkLst>
        </pc:spChg>
        <pc:picChg chg="add del mod">
          <ac:chgData name="Ali Ardeshiri" userId="052a6704-090d-4bc4-a978-ceda1965e17c" providerId="ADAL" clId="{21CF9117-4E68-4684-8217-38C94DF3B9B3}" dt="2022-04-07T21:47:50.110" v="3386" actId="21"/>
          <ac:picMkLst>
            <pc:docMk/>
            <pc:sldMk cId="3438873824" sldId="260"/>
            <ac:picMk id="4" creationId="{47500563-672D-415E-A203-805C0FF4481C}"/>
          </ac:picMkLst>
        </pc:picChg>
      </pc:sldChg>
      <pc:sldChg chg="addSp delSp modSp add mod modNotesTx">
        <pc:chgData name="Ali Ardeshiri" userId="052a6704-090d-4bc4-a978-ceda1965e17c" providerId="ADAL" clId="{21CF9117-4E68-4684-8217-38C94DF3B9B3}" dt="2022-04-07T23:59:25.397" v="4612" actId="20577"/>
        <pc:sldMkLst>
          <pc:docMk/>
          <pc:sldMk cId="4243713818" sldId="332"/>
        </pc:sldMkLst>
        <pc:spChg chg="mod">
          <ac:chgData name="Ali Ardeshiri" userId="052a6704-090d-4bc4-a978-ceda1965e17c" providerId="ADAL" clId="{21CF9117-4E68-4684-8217-38C94DF3B9B3}" dt="2022-04-07T21:46:14.555" v="3384" actId="14100"/>
          <ac:spMkLst>
            <pc:docMk/>
            <pc:sldMk cId="4243713818" sldId="332"/>
            <ac:spMk id="8" creationId="{978918AC-080F-8644-8BF1-296B9406FFDF}"/>
          </ac:spMkLst>
        </pc:spChg>
        <pc:picChg chg="add del mod">
          <ac:chgData name="Ali Ardeshiri" userId="052a6704-090d-4bc4-a978-ceda1965e17c" providerId="ADAL" clId="{21CF9117-4E68-4684-8217-38C94DF3B9B3}" dt="2022-04-07T02:00:18.043" v="431" actId="478"/>
          <ac:picMkLst>
            <pc:docMk/>
            <pc:sldMk cId="4243713818" sldId="332"/>
            <ac:picMk id="9" creationId="{D7FDF3E1-6A43-4734-8B62-F258AF0B44DA}"/>
          </ac:picMkLst>
        </pc:picChg>
        <pc:cxnChg chg="mod">
          <ac:chgData name="Ali Ardeshiri" userId="052a6704-090d-4bc4-a978-ceda1965e17c" providerId="ADAL" clId="{21CF9117-4E68-4684-8217-38C94DF3B9B3}" dt="2022-04-07T02:00:22.299" v="432" actId="14100"/>
          <ac:cxnSpMkLst>
            <pc:docMk/>
            <pc:sldMk cId="4243713818" sldId="332"/>
            <ac:cxnSpMk id="7" creationId="{AA3B0628-3F80-B74B-BA87-4E8F8E3FF99E}"/>
          </ac:cxnSpMkLst>
        </pc:cxnChg>
      </pc:sldChg>
      <pc:sldChg chg="addSp delSp modSp add mod">
        <pc:chgData name="Ali Ardeshiri" userId="052a6704-090d-4bc4-a978-ceda1965e17c" providerId="ADAL" clId="{21CF9117-4E68-4684-8217-38C94DF3B9B3}" dt="2022-04-08T00:58:49.474" v="5729" actId="1076"/>
        <pc:sldMkLst>
          <pc:docMk/>
          <pc:sldMk cId="1804691926" sldId="333"/>
        </pc:sldMkLst>
        <pc:spChg chg="mod">
          <ac:chgData name="Ali Ardeshiri" userId="052a6704-090d-4bc4-a978-ceda1965e17c" providerId="ADAL" clId="{21CF9117-4E68-4684-8217-38C94DF3B9B3}" dt="2022-04-07T00:39:16.468" v="167" actId="1076"/>
          <ac:spMkLst>
            <pc:docMk/>
            <pc:sldMk cId="1804691926" sldId="333"/>
            <ac:spMk id="6" creationId="{29655E63-0FFE-4C4B-BBCF-5E991AED776C}"/>
          </ac:spMkLst>
        </pc:spChg>
        <pc:spChg chg="mod">
          <ac:chgData name="Ali Ardeshiri" userId="052a6704-090d-4bc4-a978-ceda1965e17c" providerId="ADAL" clId="{21CF9117-4E68-4684-8217-38C94DF3B9B3}" dt="2022-04-07T00:39:19.808" v="168" actId="1076"/>
          <ac:spMkLst>
            <pc:docMk/>
            <pc:sldMk cId="1804691926" sldId="333"/>
            <ac:spMk id="8" creationId="{978918AC-080F-8644-8BF1-296B9406FFDF}"/>
          </ac:spMkLst>
        </pc:spChg>
        <pc:spChg chg="add del mod">
          <ac:chgData name="Ali Ardeshiri" userId="052a6704-090d-4bc4-a978-ceda1965e17c" providerId="ADAL" clId="{21CF9117-4E68-4684-8217-38C94DF3B9B3}" dt="2022-04-07T00:35:49.175" v="160" actId="478"/>
          <ac:spMkLst>
            <pc:docMk/>
            <pc:sldMk cId="1804691926" sldId="333"/>
            <ac:spMk id="11" creationId="{6B8494CE-7A79-4288-8FEC-D0317EEFFE80}"/>
          </ac:spMkLst>
        </pc:spChg>
        <pc:picChg chg="add del mod">
          <ac:chgData name="Ali Ardeshiri" userId="052a6704-090d-4bc4-a978-ceda1965e17c" providerId="ADAL" clId="{21CF9117-4E68-4684-8217-38C94DF3B9B3}" dt="2022-04-07T00:34:28.089" v="148" actId="478"/>
          <ac:picMkLst>
            <pc:docMk/>
            <pc:sldMk cId="1804691926" sldId="333"/>
            <ac:picMk id="9" creationId="{1029E36F-8C87-493D-833D-D5556BC10C63}"/>
          </ac:picMkLst>
        </pc:picChg>
        <pc:picChg chg="add mod ord modCrop">
          <ac:chgData name="Ali Ardeshiri" userId="052a6704-090d-4bc4-a978-ceda1965e17c" providerId="ADAL" clId="{21CF9117-4E68-4684-8217-38C94DF3B9B3}" dt="2022-04-08T00:58:45.633" v="5728" actId="1076"/>
          <ac:picMkLst>
            <pc:docMk/>
            <pc:sldMk cId="1804691926" sldId="333"/>
            <ac:picMk id="10" creationId="{F1BF09EB-4B5D-4C51-A0E8-B870FE59A8E0}"/>
          </ac:picMkLst>
        </pc:picChg>
        <pc:picChg chg="add mod">
          <ac:chgData name="Ali Ardeshiri" userId="052a6704-090d-4bc4-a978-ceda1965e17c" providerId="ADAL" clId="{21CF9117-4E68-4684-8217-38C94DF3B9B3}" dt="2022-04-08T00:58:17.993" v="5721" actId="1076"/>
          <ac:picMkLst>
            <pc:docMk/>
            <pc:sldMk cId="1804691926" sldId="333"/>
            <ac:picMk id="12" creationId="{B21A2BBF-015C-4EFC-BEFF-63C8C6D3FEEF}"/>
          </ac:picMkLst>
        </pc:picChg>
        <pc:picChg chg="add mod">
          <ac:chgData name="Ali Ardeshiri" userId="052a6704-090d-4bc4-a978-ceda1965e17c" providerId="ADAL" clId="{21CF9117-4E68-4684-8217-38C94DF3B9B3}" dt="2022-04-08T00:58:35.250" v="5727" actId="1076"/>
          <ac:picMkLst>
            <pc:docMk/>
            <pc:sldMk cId="1804691926" sldId="333"/>
            <ac:picMk id="13" creationId="{CBACB3A6-B775-4E64-AE9D-3CDFB1C750AF}"/>
          </ac:picMkLst>
        </pc:picChg>
        <pc:picChg chg="add mod modCrop">
          <ac:chgData name="Ali Ardeshiri" userId="052a6704-090d-4bc4-a978-ceda1965e17c" providerId="ADAL" clId="{21CF9117-4E68-4684-8217-38C94DF3B9B3}" dt="2022-04-08T00:58:49.474" v="5729" actId="1076"/>
          <ac:picMkLst>
            <pc:docMk/>
            <pc:sldMk cId="1804691926" sldId="333"/>
            <ac:picMk id="14" creationId="{734D923C-A28C-4721-85CF-75D0B980CF34}"/>
          </ac:picMkLst>
        </pc:picChg>
        <pc:cxnChg chg="mod">
          <ac:chgData name="Ali Ardeshiri" userId="052a6704-090d-4bc4-a978-ceda1965e17c" providerId="ADAL" clId="{21CF9117-4E68-4684-8217-38C94DF3B9B3}" dt="2022-04-07T00:39:16.468" v="167" actId="1076"/>
          <ac:cxnSpMkLst>
            <pc:docMk/>
            <pc:sldMk cId="1804691926" sldId="333"/>
            <ac:cxnSpMk id="7" creationId="{AA3B0628-3F80-B74B-BA87-4E8F8E3FF99E}"/>
          </ac:cxnSpMkLst>
        </pc:cxnChg>
      </pc:sldChg>
      <pc:sldChg chg="add modNotesTx">
        <pc:chgData name="Ali Ardeshiri" userId="052a6704-090d-4bc4-a978-ceda1965e17c" providerId="ADAL" clId="{21CF9117-4E68-4684-8217-38C94DF3B9B3}" dt="2022-04-08T01:56:13.113" v="8863" actId="20577"/>
        <pc:sldMkLst>
          <pc:docMk/>
          <pc:sldMk cId="3724733965" sldId="334"/>
        </pc:sldMkLst>
      </pc:sldChg>
      <pc:sldChg chg="add">
        <pc:chgData name="Ali Ardeshiri" userId="052a6704-090d-4bc4-a978-ceda1965e17c" providerId="ADAL" clId="{21CF9117-4E68-4684-8217-38C94DF3B9B3}" dt="2022-04-06T04:18:00.270" v="81"/>
        <pc:sldMkLst>
          <pc:docMk/>
          <pc:sldMk cId="3717138987" sldId="335"/>
        </pc:sldMkLst>
      </pc:sldChg>
      <pc:sldChg chg="addSp modSp add mod ord modNotesTx">
        <pc:chgData name="Ali Ardeshiri" userId="052a6704-090d-4bc4-a978-ceda1965e17c" providerId="ADAL" clId="{21CF9117-4E68-4684-8217-38C94DF3B9B3}" dt="2022-04-08T01:21:39.782" v="6822" actId="20577"/>
        <pc:sldMkLst>
          <pc:docMk/>
          <pc:sldMk cId="1535826379" sldId="338"/>
        </pc:sldMkLst>
        <pc:spChg chg="mod">
          <ac:chgData name="Ali Ardeshiri" userId="052a6704-090d-4bc4-a978-ceda1965e17c" providerId="ADAL" clId="{21CF9117-4E68-4684-8217-38C94DF3B9B3}" dt="2022-04-07T00:44:57.064" v="206" actId="1076"/>
          <ac:spMkLst>
            <pc:docMk/>
            <pc:sldMk cId="1535826379" sldId="338"/>
            <ac:spMk id="5" creationId="{C6F0BA3A-E7ED-ED42-BBAC-1E3A8B8E03B3}"/>
          </ac:spMkLst>
        </pc:spChg>
        <pc:spChg chg="add mod">
          <ac:chgData name="Ali Ardeshiri" userId="052a6704-090d-4bc4-a978-ceda1965e17c" providerId="ADAL" clId="{21CF9117-4E68-4684-8217-38C94DF3B9B3}" dt="2022-04-07T00:44:49.284" v="205"/>
          <ac:spMkLst>
            <pc:docMk/>
            <pc:sldMk cId="1535826379" sldId="338"/>
            <ac:spMk id="7" creationId="{C328C983-78F6-4443-B26E-727E03454717}"/>
          </ac:spMkLst>
        </pc:spChg>
        <pc:picChg chg="mod">
          <ac:chgData name="Ali Ardeshiri" userId="052a6704-090d-4bc4-a978-ceda1965e17c" providerId="ADAL" clId="{21CF9117-4E68-4684-8217-38C94DF3B9B3}" dt="2022-04-07T00:44:57.064" v="206" actId="1076"/>
          <ac:picMkLst>
            <pc:docMk/>
            <pc:sldMk cId="1535826379" sldId="338"/>
            <ac:picMk id="4" creationId="{40F1FAC9-433D-E74E-B942-6E33B9CD9C2F}"/>
          </ac:picMkLst>
        </pc:picChg>
        <pc:cxnChg chg="add mod">
          <ac:chgData name="Ali Ardeshiri" userId="052a6704-090d-4bc4-a978-ceda1965e17c" providerId="ADAL" clId="{21CF9117-4E68-4684-8217-38C94DF3B9B3}" dt="2022-04-07T00:46:51.310" v="211" actId="693"/>
          <ac:cxnSpMkLst>
            <pc:docMk/>
            <pc:sldMk cId="1535826379" sldId="338"/>
            <ac:cxnSpMk id="3" creationId="{C44CC266-06E6-476B-869B-C2406CF4C30C}"/>
          </ac:cxnSpMkLst>
        </pc:cxnChg>
        <pc:cxnChg chg="add mod">
          <ac:chgData name="Ali Ardeshiri" userId="052a6704-090d-4bc4-a978-ceda1965e17c" providerId="ADAL" clId="{21CF9117-4E68-4684-8217-38C94DF3B9B3}" dt="2022-04-07T00:44:49.284" v="205"/>
          <ac:cxnSpMkLst>
            <pc:docMk/>
            <pc:sldMk cId="1535826379" sldId="338"/>
            <ac:cxnSpMk id="8" creationId="{DA184EB1-B1CF-433B-ACD9-462AA6E0FD71}"/>
          </ac:cxnSpMkLst>
        </pc:cxnChg>
      </pc:sldChg>
      <pc:sldChg chg="add ord modNotesTx">
        <pc:chgData name="Ali Ardeshiri" userId="052a6704-090d-4bc4-a978-ceda1965e17c" providerId="ADAL" clId="{21CF9117-4E68-4684-8217-38C94DF3B9B3}" dt="2022-04-08T01:27:43.674" v="6969" actId="20577"/>
        <pc:sldMkLst>
          <pc:docMk/>
          <pc:sldMk cId="1946308685" sldId="339"/>
        </pc:sldMkLst>
      </pc:sldChg>
      <pc:sldChg chg="addSp delSp add mod modNotesTx">
        <pc:chgData name="Ali Ardeshiri" userId="052a6704-090d-4bc4-a978-ceda1965e17c" providerId="ADAL" clId="{21CF9117-4E68-4684-8217-38C94DF3B9B3}" dt="2022-04-08T02:05:23.338" v="8867"/>
        <pc:sldMkLst>
          <pc:docMk/>
          <pc:sldMk cId="1048879171" sldId="340"/>
        </pc:sldMkLst>
        <pc:spChg chg="add del">
          <ac:chgData name="Ali Ardeshiri" userId="052a6704-090d-4bc4-a978-ceda1965e17c" providerId="ADAL" clId="{21CF9117-4E68-4684-8217-38C94DF3B9B3}" dt="2022-04-08T01:19:11.313" v="6784" actId="22"/>
          <ac:spMkLst>
            <pc:docMk/>
            <pc:sldMk cId="1048879171" sldId="340"/>
            <ac:spMk id="8" creationId="{679403B8-562B-417F-AB4C-0C69C5DC9D32}"/>
          </ac:spMkLst>
        </pc:spChg>
      </pc:sldChg>
      <pc:sldChg chg="add del">
        <pc:chgData name="Ali Ardeshiri" userId="052a6704-090d-4bc4-a978-ceda1965e17c" providerId="ADAL" clId="{21CF9117-4E68-4684-8217-38C94DF3B9B3}" dt="2022-04-07T02:47:22.803" v="493" actId="47"/>
        <pc:sldMkLst>
          <pc:docMk/>
          <pc:sldMk cId="3118877423" sldId="341"/>
        </pc:sldMkLst>
      </pc:sldChg>
      <pc:sldChg chg="add del">
        <pc:chgData name="Ali Ardeshiri" userId="052a6704-090d-4bc4-a978-ceda1965e17c" providerId="ADAL" clId="{21CF9117-4E68-4684-8217-38C94DF3B9B3}" dt="2022-04-07T02:47:22.803" v="493" actId="47"/>
        <pc:sldMkLst>
          <pc:docMk/>
          <pc:sldMk cId="2384631479" sldId="342"/>
        </pc:sldMkLst>
      </pc:sldChg>
      <pc:sldChg chg="add modNotesTx">
        <pc:chgData name="Ali Ardeshiri" userId="052a6704-090d-4bc4-a978-ceda1965e17c" providerId="ADAL" clId="{21CF9117-4E68-4684-8217-38C94DF3B9B3}" dt="2022-04-08T02:11:22.411" v="8900" actId="20577"/>
        <pc:sldMkLst>
          <pc:docMk/>
          <pc:sldMk cId="3724966023" sldId="343"/>
        </pc:sldMkLst>
      </pc:sldChg>
      <pc:sldChg chg="addSp delSp modSp new mod">
        <pc:chgData name="Ali Ardeshiri" userId="052a6704-090d-4bc4-a978-ceda1965e17c" providerId="ADAL" clId="{21CF9117-4E68-4684-8217-38C94DF3B9B3}" dt="2022-04-07T11:46:53.516" v="3351" actId="1076"/>
        <pc:sldMkLst>
          <pc:docMk/>
          <pc:sldMk cId="1514334203" sldId="344"/>
        </pc:sldMkLst>
        <pc:spChg chg="del">
          <ac:chgData name="Ali Ardeshiri" userId="052a6704-090d-4bc4-a978-ceda1965e17c" providerId="ADAL" clId="{21CF9117-4E68-4684-8217-38C94DF3B9B3}" dt="2022-04-06T04:27:02.506" v="128" actId="478"/>
          <ac:spMkLst>
            <pc:docMk/>
            <pc:sldMk cId="1514334203" sldId="344"/>
            <ac:spMk id="2" creationId="{ED998264-BBF9-463F-8993-A652D5395165}"/>
          </ac:spMkLst>
        </pc:spChg>
        <pc:spChg chg="del">
          <ac:chgData name="Ali Ardeshiri" userId="052a6704-090d-4bc4-a978-ceda1965e17c" providerId="ADAL" clId="{21CF9117-4E68-4684-8217-38C94DF3B9B3}" dt="2022-04-06T04:27:04.858" v="129" actId="478"/>
          <ac:spMkLst>
            <pc:docMk/>
            <pc:sldMk cId="1514334203" sldId="344"/>
            <ac:spMk id="3" creationId="{46997D5D-477A-4AAF-89FD-3C7CA0983F44}"/>
          </ac:spMkLst>
        </pc:spChg>
        <pc:spChg chg="add mod">
          <ac:chgData name="Ali Ardeshiri" userId="052a6704-090d-4bc4-a978-ceda1965e17c" providerId="ADAL" clId="{21CF9117-4E68-4684-8217-38C94DF3B9B3}" dt="2022-04-07T11:46:53.516" v="3351" actId="1076"/>
          <ac:spMkLst>
            <pc:docMk/>
            <pc:sldMk cId="1514334203" sldId="344"/>
            <ac:spMk id="10" creationId="{A6AE6919-1641-4DB6-82AB-23961DAB57E4}"/>
          </ac:spMkLst>
        </pc:spChg>
        <pc:spChg chg="add mod">
          <ac:chgData name="Ali Ardeshiri" userId="052a6704-090d-4bc4-a978-ceda1965e17c" providerId="ADAL" clId="{21CF9117-4E68-4684-8217-38C94DF3B9B3}" dt="2022-04-07T11:46:10.691" v="3325" actId="14100"/>
          <ac:spMkLst>
            <pc:docMk/>
            <pc:sldMk cId="1514334203" sldId="344"/>
            <ac:spMk id="11" creationId="{DEC39B6B-0F12-4913-9923-B27CDBB92EF5}"/>
          </ac:spMkLst>
        </pc:spChg>
        <pc:spChg chg="add mod">
          <ac:chgData name="Ali Ardeshiri" userId="052a6704-090d-4bc4-a978-ceda1965e17c" providerId="ADAL" clId="{21CF9117-4E68-4684-8217-38C94DF3B9B3}" dt="2022-04-07T02:04:06.666" v="458" actId="164"/>
          <ac:spMkLst>
            <pc:docMk/>
            <pc:sldMk cId="1514334203" sldId="344"/>
            <ac:spMk id="12" creationId="{7159A518-6D8A-4E67-92A1-63A13887C067}"/>
          </ac:spMkLst>
        </pc:spChg>
        <pc:spChg chg="add mod">
          <ac:chgData name="Ali Ardeshiri" userId="052a6704-090d-4bc4-a978-ceda1965e17c" providerId="ADAL" clId="{21CF9117-4E68-4684-8217-38C94DF3B9B3}" dt="2022-04-07T11:46:33.174" v="3343" actId="14100"/>
          <ac:spMkLst>
            <pc:docMk/>
            <pc:sldMk cId="1514334203" sldId="344"/>
            <ac:spMk id="15" creationId="{41707AC9-8669-4177-A2A1-786068A02EE5}"/>
          </ac:spMkLst>
        </pc:spChg>
        <pc:grpChg chg="add mod">
          <ac:chgData name="Ali Ardeshiri" userId="052a6704-090d-4bc4-a978-ceda1965e17c" providerId="ADAL" clId="{21CF9117-4E68-4684-8217-38C94DF3B9B3}" dt="2022-04-07T02:04:19.323" v="460" actId="1076"/>
          <ac:grpSpMkLst>
            <pc:docMk/>
            <pc:sldMk cId="1514334203" sldId="344"/>
            <ac:grpSpMk id="13" creationId="{8FA76723-C645-4616-B71D-8936E342F316}"/>
          </ac:grpSpMkLst>
        </pc:grpChg>
        <pc:picChg chg="add mod">
          <ac:chgData name="Ali Ardeshiri" userId="052a6704-090d-4bc4-a978-ceda1965e17c" providerId="ADAL" clId="{21CF9117-4E68-4684-8217-38C94DF3B9B3}" dt="2022-04-07T11:45:50.102" v="3322" actId="14100"/>
          <ac:picMkLst>
            <pc:docMk/>
            <pc:sldMk cId="1514334203" sldId="344"/>
            <ac:picMk id="5" creationId="{E54967F6-591A-4B67-A07D-0807F20D70F0}"/>
          </ac:picMkLst>
        </pc:picChg>
        <pc:picChg chg="add mod">
          <ac:chgData name="Ali Ardeshiri" userId="052a6704-090d-4bc4-a978-ceda1965e17c" providerId="ADAL" clId="{21CF9117-4E68-4684-8217-38C94DF3B9B3}" dt="2022-04-07T11:46:39.980" v="3350" actId="1038"/>
          <ac:picMkLst>
            <pc:docMk/>
            <pc:sldMk cId="1514334203" sldId="344"/>
            <ac:picMk id="7" creationId="{15DEFB12-1025-4232-9ED5-C5FFCB09E242}"/>
          </ac:picMkLst>
        </pc:picChg>
        <pc:picChg chg="add mod">
          <ac:chgData name="Ali Ardeshiri" userId="052a6704-090d-4bc4-a978-ceda1965e17c" providerId="ADAL" clId="{21CF9117-4E68-4684-8217-38C94DF3B9B3}" dt="2022-04-07T02:04:06.666" v="458" actId="164"/>
          <ac:picMkLst>
            <pc:docMk/>
            <pc:sldMk cId="1514334203" sldId="344"/>
            <ac:picMk id="8" creationId="{ED509EF0-1D9C-4201-A243-D835A8E24427}"/>
          </ac:picMkLst>
        </pc:picChg>
      </pc:sldChg>
      <pc:sldChg chg="addSp delSp modSp new mod modNotesTx">
        <pc:chgData name="Ali Ardeshiri" userId="052a6704-090d-4bc4-a978-ceda1965e17c" providerId="ADAL" clId="{21CF9117-4E68-4684-8217-38C94DF3B9B3}" dt="2022-04-08T01:12:56.144" v="6781" actId="6549"/>
        <pc:sldMkLst>
          <pc:docMk/>
          <pc:sldMk cId="1264342133" sldId="345"/>
        </pc:sldMkLst>
        <pc:spChg chg="del">
          <ac:chgData name="Ali Ardeshiri" userId="052a6704-090d-4bc4-a978-ceda1965e17c" providerId="ADAL" clId="{21CF9117-4E68-4684-8217-38C94DF3B9B3}" dt="2022-04-07T00:39:59.425" v="174" actId="478"/>
          <ac:spMkLst>
            <pc:docMk/>
            <pc:sldMk cId="1264342133" sldId="345"/>
            <ac:spMk id="2" creationId="{5B2B4B58-8958-4517-A296-BD75A3553AE8}"/>
          </ac:spMkLst>
        </pc:spChg>
        <pc:spChg chg="del">
          <ac:chgData name="Ali Ardeshiri" userId="052a6704-090d-4bc4-a978-ceda1965e17c" providerId="ADAL" clId="{21CF9117-4E68-4684-8217-38C94DF3B9B3}" dt="2022-04-07T00:39:56.659" v="172" actId="478"/>
          <ac:spMkLst>
            <pc:docMk/>
            <pc:sldMk cId="1264342133" sldId="345"/>
            <ac:spMk id="3" creationId="{F8032E4F-2294-4DA0-B707-E2EF8E98E0D9}"/>
          </ac:spMkLst>
        </pc:spChg>
        <pc:spChg chg="add del mod">
          <ac:chgData name="Ali Ardeshiri" userId="052a6704-090d-4bc4-a978-ceda1965e17c" providerId="ADAL" clId="{21CF9117-4E68-4684-8217-38C94DF3B9B3}" dt="2022-04-07T00:43:04.200" v="201" actId="478"/>
          <ac:spMkLst>
            <pc:docMk/>
            <pc:sldMk cId="1264342133" sldId="345"/>
            <ac:spMk id="8" creationId="{E12568E0-83FC-45D1-B188-A4D8A088E741}"/>
          </ac:spMkLst>
        </pc:spChg>
        <pc:spChg chg="add mod">
          <ac:chgData name="Ali Ardeshiri" userId="052a6704-090d-4bc4-a978-ceda1965e17c" providerId="ADAL" clId="{21CF9117-4E68-4684-8217-38C94DF3B9B3}" dt="2022-04-07T00:43:01.481" v="200"/>
          <ac:spMkLst>
            <pc:docMk/>
            <pc:sldMk cId="1264342133" sldId="345"/>
            <ac:spMk id="9" creationId="{321BB3F6-71CB-4579-A549-AE8D77C05FA4}"/>
          </ac:spMkLst>
        </pc:spChg>
        <pc:spChg chg="add mod">
          <ac:chgData name="Ali Ardeshiri" userId="052a6704-090d-4bc4-a978-ceda1965e17c" providerId="ADAL" clId="{21CF9117-4E68-4684-8217-38C94DF3B9B3}" dt="2022-04-07T00:55:16.752" v="262" actId="20577"/>
          <ac:spMkLst>
            <pc:docMk/>
            <pc:sldMk cId="1264342133" sldId="345"/>
            <ac:spMk id="12" creationId="{216CB5DE-22FB-4C8D-B59D-CE725B71D802}"/>
          </ac:spMkLst>
        </pc:spChg>
        <pc:picChg chg="add mod">
          <ac:chgData name="Ali Ardeshiri" userId="052a6704-090d-4bc4-a978-ceda1965e17c" providerId="ADAL" clId="{21CF9117-4E68-4684-8217-38C94DF3B9B3}" dt="2022-04-07T00:43:11.831" v="202" actId="1076"/>
          <ac:picMkLst>
            <pc:docMk/>
            <pc:sldMk cId="1264342133" sldId="345"/>
            <ac:picMk id="4" creationId="{E72662C7-D3A8-4515-B5E2-C151DC3C1647}"/>
          </ac:picMkLst>
        </pc:picChg>
        <pc:picChg chg="add mod modCrop">
          <ac:chgData name="Ali Ardeshiri" userId="052a6704-090d-4bc4-a978-ceda1965e17c" providerId="ADAL" clId="{21CF9117-4E68-4684-8217-38C94DF3B9B3}" dt="2022-04-07T00:42:07.159" v="196" actId="1076"/>
          <ac:picMkLst>
            <pc:docMk/>
            <pc:sldMk cId="1264342133" sldId="345"/>
            <ac:picMk id="5" creationId="{F885E34E-6321-4311-8E5F-E3593D1E75F0}"/>
          </ac:picMkLst>
        </pc:picChg>
        <pc:picChg chg="add mod modCrop">
          <ac:chgData name="Ali Ardeshiri" userId="052a6704-090d-4bc4-a978-ceda1965e17c" providerId="ADAL" clId="{21CF9117-4E68-4684-8217-38C94DF3B9B3}" dt="2022-04-07T00:42:07.159" v="196" actId="1076"/>
          <ac:picMkLst>
            <pc:docMk/>
            <pc:sldMk cId="1264342133" sldId="345"/>
            <ac:picMk id="6" creationId="{DF19EBAB-6F49-4382-9A2C-4026230A071D}"/>
          </ac:picMkLst>
        </pc:picChg>
        <pc:cxnChg chg="add mod">
          <ac:chgData name="Ali Ardeshiri" userId="052a6704-090d-4bc4-a978-ceda1965e17c" providerId="ADAL" clId="{21CF9117-4E68-4684-8217-38C94DF3B9B3}" dt="2022-04-07T00:42:55.450" v="199"/>
          <ac:cxnSpMkLst>
            <pc:docMk/>
            <pc:sldMk cId="1264342133" sldId="345"/>
            <ac:cxnSpMk id="10" creationId="{86CC7FE9-A06C-4E12-A27C-09486E259B43}"/>
          </ac:cxnSpMkLst>
        </pc:cxnChg>
      </pc:sldChg>
      <pc:sldChg chg="addSp delSp modSp new mod">
        <pc:chgData name="Ali Ardeshiri" userId="052a6704-090d-4bc4-a978-ceda1965e17c" providerId="ADAL" clId="{21CF9117-4E68-4684-8217-38C94DF3B9B3}" dt="2022-04-08T01:23:23.887" v="6826" actId="20577"/>
        <pc:sldMkLst>
          <pc:docMk/>
          <pc:sldMk cId="1480659569" sldId="346"/>
        </pc:sldMkLst>
        <pc:spChg chg="del">
          <ac:chgData name="Ali Ardeshiri" userId="052a6704-090d-4bc4-a978-ceda1965e17c" providerId="ADAL" clId="{21CF9117-4E68-4684-8217-38C94DF3B9B3}" dt="2022-04-07T00:47:20.870" v="214" actId="478"/>
          <ac:spMkLst>
            <pc:docMk/>
            <pc:sldMk cId="1480659569" sldId="346"/>
            <ac:spMk id="2" creationId="{75274762-2B9E-450D-A01F-7F6E560BB2FF}"/>
          </ac:spMkLst>
        </pc:spChg>
        <pc:spChg chg="del">
          <ac:chgData name="Ali Ardeshiri" userId="052a6704-090d-4bc4-a978-ceda1965e17c" providerId="ADAL" clId="{21CF9117-4E68-4684-8217-38C94DF3B9B3}" dt="2022-04-07T00:47:20.870" v="214" actId="478"/>
          <ac:spMkLst>
            <pc:docMk/>
            <pc:sldMk cId="1480659569" sldId="346"/>
            <ac:spMk id="3" creationId="{D1F08C2E-835A-4757-97FA-B51697B9D9EF}"/>
          </ac:spMkLst>
        </pc:spChg>
        <pc:spChg chg="add mod">
          <ac:chgData name="Ali Ardeshiri" userId="052a6704-090d-4bc4-a978-ceda1965e17c" providerId="ADAL" clId="{21CF9117-4E68-4684-8217-38C94DF3B9B3}" dt="2022-04-07T00:47:18.678" v="213"/>
          <ac:spMkLst>
            <pc:docMk/>
            <pc:sldMk cId="1480659569" sldId="346"/>
            <ac:spMk id="4" creationId="{03316FD3-0111-47C7-8700-56FC9D33B2F8}"/>
          </ac:spMkLst>
        </pc:spChg>
        <pc:spChg chg="add mod">
          <ac:chgData name="Ali Ardeshiri" userId="052a6704-090d-4bc4-a978-ceda1965e17c" providerId="ADAL" clId="{21CF9117-4E68-4684-8217-38C94DF3B9B3}" dt="2022-04-07T01:58:49.067" v="428" actId="1076"/>
          <ac:spMkLst>
            <pc:docMk/>
            <pc:sldMk cId="1480659569" sldId="346"/>
            <ac:spMk id="9" creationId="{FACF6629-75C7-4CC6-98F4-EC0BCA874B32}"/>
          </ac:spMkLst>
        </pc:spChg>
        <pc:graphicFrameChg chg="add del mod">
          <ac:chgData name="Ali Ardeshiri" userId="052a6704-090d-4bc4-a978-ceda1965e17c" providerId="ADAL" clId="{21CF9117-4E68-4684-8217-38C94DF3B9B3}" dt="2022-04-07T00:47:48.961" v="216"/>
          <ac:graphicFrameMkLst>
            <pc:docMk/>
            <pc:sldMk cId="1480659569" sldId="346"/>
            <ac:graphicFrameMk id="6" creationId="{980C1959-581E-4A0A-868C-F486CE73E132}"/>
          </ac:graphicFrameMkLst>
        </pc:graphicFrameChg>
        <pc:graphicFrameChg chg="add mod modGraphic">
          <ac:chgData name="Ali Ardeshiri" userId="052a6704-090d-4bc4-a978-ceda1965e17c" providerId="ADAL" clId="{21CF9117-4E68-4684-8217-38C94DF3B9B3}" dt="2022-04-08T01:23:23.887" v="6826" actId="20577"/>
          <ac:graphicFrameMkLst>
            <pc:docMk/>
            <pc:sldMk cId="1480659569" sldId="346"/>
            <ac:graphicFrameMk id="7" creationId="{7244ABAD-5A77-47C6-B6EF-D8D9243FA8B8}"/>
          </ac:graphicFrameMkLst>
        </pc:graphicFrameChg>
        <pc:cxnChg chg="add mod">
          <ac:chgData name="Ali Ardeshiri" userId="052a6704-090d-4bc4-a978-ceda1965e17c" providerId="ADAL" clId="{21CF9117-4E68-4684-8217-38C94DF3B9B3}" dt="2022-04-07T00:47:18.678" v="213"/>
          <ac:cxnSpMkLst>
            <pc:docMk/>
            <pc:sldMk cId="1480659569" sldId="346"/>
            <ac:cxnSpMk id="5" creationId="{3874733F-DD45-4472-8FBD-5D9A2B340E63}"/>
          </ac:cxnSpMkLst>
        </pc:cxnChg>
      </pc:sldChg>
      <pc:sldChg chg="addSp delSp modSp new mod modNotesTx">
        <pc:chgData name="Ali Ardeshiri" userId="052a6704-090d-4bc4-a978-ceda1965e17c" providerId="ADAL" clId="{21CF9117-4E68-4684-8217-38C94DF3B9B3}" dt="2022-04-08T01:34:54.670" v="7549" actId="20577"/>
        <pc:sldMkLst>
          <pc:docMk/>
          <pc:sldMk cId="262725829" sldId="347"/>
        </pc:sldMkLst>
        <pc:spChg chg="del">
          <ac:chgData name="Ali Ardeshiri" userId="052a6704-090d-4bc4-a978-ceda1965e17c" providerId="ADAL" clId="{21CF9117-4E68-4684-8217-38C94DF3B9B3}" dt="2022-04-07T00:52:43.233" v="233" actId="478"/>
          <ac:spMkLst>
            <pc:docMk/>
            <pc:sldMk cId="262725829" sldId="347"/>
            <ac:spMk id="2" creationId="{15E973B0-885B-4285-B301-BD18AB2CE5F4}"/>
          </ac:spMkLst>
        </pc:spChg>
        <pc:spChg chg="del">
          <ac:chgData name="Ali Ardeshiri" userId="052a6704-090d-4bc4-a978-ceda1965e17c" providerId="ADAL" clId="{21CF9117-4E68-4684-8217-38C94DF3B9B3}" dt="2022-04-07T00:52:42.420" v="232" actId="478"/>
          <ac:spMkLst>
            <pc:docMk/>
            <pc:sldMk cId="262725829" sldId="347"/>
            <ac:spMk id="3" creationId="{C12922A6-8293-4E56-9EA2-B0CDC557F8C9}"/>
          </ac:spMkLst>
        </pc:spChg>
        <pc:spChg chg="add mod">
          <ac:chgData name="Ali Ardeshiri" userId="052a6704-090d-4bc4-a978-ceda1965e17c" providerId="ADAL" clId="{21CF9117-4E68-4684-8217-38C94DF3B9B3}" dt="2022-04-08T01:30:16.192" v="7255" actId="20577"/>
          <ac:spMkLst>
            <pc:docMk/>
            <pc:sldMk cId="262725829" sldId="347"/>
            <ac:spMk id="6" creationId="{CE127798-F1F3-4CD8-A595-3725BB9BE707}"/>
          </ac:spMkLst>
        </pc:spChg>
        <pc:spChg chg="add mod">
          <ac:chgData name="Ali Ardeshiri" userId="052a6704-090d-4bc4-a978-ceda1965e17c" providerId="ADAL" clId="{21CF9117-4E68-4684-8217-38C94DF3B9B3}" dt="2022-04-07T01:03:44.537" v="301"/>
          <ac:spMkLst>
            <pc:docMk/>
            <pc:sldMk cId="262725829" sldId="347"/>
            <ac:spMk id="7" creationId="{077C9165-2844-4F25-B0DC-439A9AA21D97}"/>
          </ac:spMkLst>
        </pc:spChg>
        <pc:graphicFrameChg chg="add mod">
          <ac:chgData name="Ali Ardeshiri" userId="052a6704-090d-4bc4-a978-ceda1965e17c" providerId="ADAL" clId="{21CF9117-4E68-4684-8217-38C94DF3B9B3}" dt="2022-04-07T02:09:04.364" v="485" actId="255"/>
          <ac:graphicFrameMkLst>
            <pc:docMk/>
            <pc:sldMk cId="262725829" sldId="347"/>
            <ac:graphicFrameMk id="9" creationId="{67CBFD98-7810-468E-AC3C-CD923AF39BDC}"/>
          </ac:graphicFrameMkLst>
        </pc:graphicFrameChg>
        <pc:picChg chg="add del mod">
          <ac:chgData name="Ali Ardeshiri" userId="052a6704-090d-4bc4-a978-ceda1965e17c" providerId="ADAL" clId="{21CF9117-4E68-4684-8217-38C94DF3B9B3}" dt="2022-04-07T02:06:24.029" v="461" actId="478"/>
          <ac:picMkLst>
            <pc:docMk/>
            <pc:sldMk cId="262725829" sldId="347"/>
            <ac:picMk id="4" creationId="{EEA3F12B-344D-4005-9FDF-A4EA02BEEE6E}"/>
          </ac:picMkLst>
        </pc:picChg>
        <pc:cxnChg chg="add mod">
          <ac:chgData name="Ali Ardeshiri" userId="052a6704-090d-4bc4-a978-ceda1965e17c" providerId="ADAL" clId="{21CF9117-4E68-4684-8217-38C94DF3B9B3}" dt="2022-04-07T01:03:44.537" v="301"/>
          <ac:cxnSpMkLst>
            <pc:docMk/>
            <pc:sldMk cId="262725829" sldId="347"/>
            <ac:cxnSpMk id="8" creationId="{C3CE931B-B8D5-4E53-9739-47FAA641FD09}"/>
          </ac:cxnSpMkLst>
        </pc:cxnChg>
      </pc:sldChg>
      <pc:sldChg chg="addSp delSp modSp new mod modNotesTx">
        <pc:chgData name="Ali Ardeshiri" userId="052a6704-090d-4bc4-a978-ceda1965e17c" providerId="ADAL" clId="{21CF9117-4E68-4684-8217-38C94DF3B9B3}" dt="2022-04-08T01:38:56.386" v="7843" actId="20577"/>
        <pc:sldMkLst>
          <pc:docMk/>
          <pc:sldMk cId="2433861370" sldId="348"/>
        </pc:sldMkLst>
        <pc:spChg chg="del">
          <ac:chgData name="Ali Ardeshiri" userId="052a6704-090d-4bc4-a978-ceda1965e17c" providerId="ADAL" clId="{21CF9117-4E68-4684-8217-38C94DF3B9B3}" dt="2022-04-07T00:53:52.179" v="246" actId="478"/>
          <ac:spMkLst>
            <pc:docMk/>
            <pc:sldMk cId="2433861370" sldId="348"/>
            <ac:spMk id="2" creationId="{42C375B9-7B7C-4102-A3B0-726C2A741FF8}"/>
          </ac:spMkLst>
        </pc:spChg>
        <pc:spChg chg="del">
          <ac:chgData name="Ali Ardeshiri" userId="052a6704-090d-4bc4-a978-ceda1965e17c" providerId="ADAL" clId="{21CF9117-4E68-4684-8217-38C94DF3B9B3}" dt="2022-04-07T00:53:50.300" v="245" actId="478"/>
          <ac:spMkLst>
            <pc:docMk/>
            <pc:sldMk cId="2433861370" sldId="348"/>
            <ac:spMk id="3" creationId="{4D8DC067-C36E-4305-BB5D-C12E2DE24B06}"/>
          </ac:spMkLst>
        </pc:spChg>
        <pc:spChg chg="add mod">
          <ac:chgData name="Ali Ardeshiri" userId="052a6704-090d-4bc4-a978-ceda1965e17c" providerId="ADAL" clId="{21CF9117-4E68-4684-8217-38C94DF3B9B3}" dt="2022-04-07T02:09:36.034" v="492" actId="1076"/>
          <ac:spMkLst>
            <pc:docMk/>
            <pc:sldMk cId="2433861370" sldId="348"/>
            <ac:spMk id="6" creationId="{5BBFC191-B4D5-4B58-A8E0-4165B02FAF2B}"/>
          </ac:spMkLst>
        </pc:spChg>
        <pc:spChg chg="add mod">
          <ac:chgData name="Ali Ardeshiri" userId="052a6704-090d-4bc4-a978-ceda1965e17c" providerId="ADAL" clId="{21CF9117-4E68-4684-8217-38C94DF3B9B3}" dt="2022-04-07T01:04:00.328" v="305"/>
          <ac:spMkLst>
            <pc:docMk/>
            <pc:sldMk cId="2433861370" sldId="348"/>
            <ac:spMk id="7" creationId="{5F7140C2-397A-445D-B8A1-A5D85A5AFF0A}"/>
          </ac:spMkLst>
        </pc:spChg>
        <pc:graphicFrameChg chg="add mod">
          <ac:chgData name="Ali Ardeshiri" userId="052a6704-090d-4bc4-a978-ceda1965e17c" providerId="ADAL" clId="{21CF9117-4E68-4684-8217-38C94DF3B9B3}" dt="2022-04-07T02:09:32.600" v="491" actId="1076"/>
          <ac:graphicFrameMkLst>
            <pc:docMk/>
            <pc:sldMk cId="2433861370" sldId="348"/>
            <ac:graphicFrameMk id="9" creationId="{C99DFF9D-2085-46FF-9615-9700F2B52049}"/>
          </ac:graphicFrameMkLst>
        </pc:graphicFrameChg>
        <pc:picChg chg="add del mod">
          <ac:chgData name="Ali Ardeshiri" userId="052a6704-090d-4bc4-a978-ceda1965e17c" providerId="ADAL" clId="{21CF9117-4E68-4684-8217-38C94DF3B9B3}" dt="2022-04-07T02:09:14.347" v="486" actId="478"/>
          <ac:picMkLst>
            <pc:docMk/>
            <pc:sldMk cId="2433861370" sldId="348"/>
            <ac:picMk id="4" creationId="{799027D0-6C4D-4E08-8BD1-EAB2FDA76480}"/>
          </ac:picMkLst>
        </pc:picChg>
        <pc:cxnChg chg="add mod">
          <ac:chgData name="Ali Ardeshiri" userId="052a6704-090d-4bc4-a978-ceda1965e17c" providerId="ADAL" clId="{21CF9117-4E68-4684-8217-38C94DF3B9B3}" dt="2022-04-07T01:04:00.328" v="305"/>
          <ac:cxnSpMkLst>
            <pc:docMk/>
            <pc:sldMk cId="2433861370" sldId="348"/>
            <ac:cxnSpMk id="8" creationId="{1837C116-A084-4AA4-B255-DA9F1A490C78}"/>
          </ac:cxnSpMkLst>
        </pc:cxnChg>
      </pc:sldChg>
      <pc:sldChg chg="addSp delSp modSp new mod modNotesTx">
        <pc:chgData name="Ali Ardeshiri" userId="052a6704-090d-4bc4-a978-ceda1965e17c" providerId="ADAL" clId="{21CF9117-4E68-4684-8217-38C94DF3B9B3}" dt="2022-04-08T01:40:24.284" v="7981" actId="20577"/>
        <pc:sldMkLst>
          <pc:docMk/>
          <pc:sldMk cId="2032587001" sldId="349"/>
        </pc:sldMkLst>
        <pc:spChg chg="del">
          <ac:chgData name="Ali Ardeshiri" userId="052a6704-090d-4bc4-a978-ceda1965e17c" providerId="ADAL" clId="{21CF9117-4E68-4684-8217-38C94DF3B9B3}" dt="2022-04-07T00:58:21.286" v="266" actId="478"/>
          <ac:spMkLst>
            <pc:docMk/>
            <pc:sldMk cId="2032587001" sldId="349"/>
            <ac:spMk id="2" creationId="{5C2C8DC5-C1F1-4F26-9474-7E56FBFB839C}"/>
          </ac:spMkLst>
        </pc:spChg>
        <pc:spChg chg="del">
          <ac:chgData name="Ali Ardeshiri" userId="052a6704-090d-4bc4-a978-ceda1965e17c" providerId="ADAL" clId="{21CF9117-4E68-4684-8217-38C94DF3B9B3}" dt="2022-04-07T00:58:24.130" v="267" actId="478"/>
          <ac:spMkLst>
            <pc:docMk/>
            <pc:sldMk cId="2032587001" sldId="349"/>
            <ac:spMk id="3" creationId="{9F0A6A04-640B-4F9D-9EBC-4D39A52F525C}"/>
          </ac:spMkLst>
        </pc:spChg>
        <pc:spChg chg="add mod">
          <ac:chgData name="Ali Ardeshiri" userId="052a6704-090d-4bc4-a978-ceda1965e17c" providerId="ADAL" clId="{21CF9117-4E68-4684-8217-38C94DF3B9B3}" dt="2022-04-07T00:59:01.655" v="277" actId="1076"/>
          <ac:spMkLst>
            <pc:docMk/>
            <pc:sldMk cId="2032587001" sldId="349"/>
            <ac:spMk id="7" creationId="{096CCDE3-EECE-416D-AADB-DBE1C0192147}"/>
          </ac:spMkLst>
        </pc:spChg>
        <pc:spChg chg="add mod">
          <ac:chgData name="Ali Ardeshiri" userId="052a6704-090d-4bc4-a978-ceda1965e17c" providerId="ADAL" clId="{21CF9117-4E68-4684-8217-38C94DF3B9B3}" dt="2022-04-07T01:04:09.915" v="308"/>
          <ac:spMkLst>
            <pc:docMk/>
            <pc:sldMk cId="2032587001" sldId="349"/>
            <ac:spMk id="8" creationId="{16C5D325-081F-41B2-AE3C-D1CCB0B20654}"/>
          </ac:spMkLst>
        </pc:spChg>
        <pc:picChg chg="add mod">
          <ac:chgData name="Ali Ardeshiri" userId="052a6704-090d-4bc4-a978-ceda1965e17c" providerId="ADAL" clId="{21CF9117-4E68-4684-8217-38C94DF3B9B3}" dt="2022-04-07T01:04:18.734" v="310" actId="1076"/>
          <ac:picMkLst>
            <pc:docMk/>
            <pc:sldMk cId="2032587001" sldId="349"/>
            <ac:picMk id="5" creationId="{A3C80C2F-CA77-41EE-A520-B4DCD4D8A946}"/>
          </ac:picMkLst>
        </pc:picChg>
        <pc:cxnChg chg="add mod">
          <ac:chgData name="Ali Ardeshiri" userId="052a6704-090d-4bc4-a978-ceda1965e17c" providerId="ADAL" clId="{21CF9117-4E68-4684-8217-38C94DF3B9B3}" dt="2022-04-07T01:04:09.915" v="308"/>
          <ac:cxnSpMkLst>
            <pc:docMk/>
            <pc:sldMk cId="2032587001" sldId="349"/>
            <ac:cxnSpMk id="9" creationId="{4507BB67-758A-4854-8CF0-DDD341C03438}"/>
          </ac:cxnSpMkLst>
        </pc:cxnChg>
      </pc:sldChg>
      <pc:sldChg chg="addSp delSp modSp new mod modNotesTx">
        <pc:chgData name="Ali Ardeshiri" userId="052a6704-090d-4bc4-a978-ceda1965e17c" providerId="ADAL" clId="{21CF9117-4E68-4684-8217-38C94DF3B9B3}" dt="2022-04-07T23:52:54.606" v="3989" actId="20577"/>
        <pc:sldMkLst>
          <pc:docMk/>
          <pc:sldMk cId="3236375483" sldId="350"/>
        </pc:sldMkLst>
        <pc:spChg chg="del">
          <ac:chgData name="Ali Ardeshiri" userId="052a6704-090d-4bc4-a978-ceda1965e17c" providerId="ADAL" clId="{21CF9117-4E68-4684-8217-38C94DF3B9B3}" dt="2022-04-07T00:59:14.885" v="280" actId="478"/>
          <ac:spMkLst>
            <pc:docMk/>
            <pc:sldMk cId="3236375483" sldId="350"/>
            <ac:spMk id="2" creationId="{20AF47F3-74B4-4575-953B-2D410D7CC6D1}"/>
          </ac:spMkLst>
        </pc:spChg>
        <pc:spChg chg="del">
          <ac:chgData name="Ali Ardeshiri" userId="052a6704-090d-4bc4-a978-ceda1965e17c" providerId="ADAL" clId="{21CF9117-4E68-4684-8217-38C94DF3B9B3}" dt="2022-04-07T00:59:13.090" v="279" actId="478"/>
          <ac:spMkLst>
            <pc:docMk/>
            <pc:sldMk cId="3236375483" sldId="350"/>
            <ac:spMk id="3" creationId="{5C1C5F49-F7C3-4968-90C7-CC4F90CFC110}"/>
          </ac:spMkLst>
        </pc:spChg>
        <pc:spChg chg="add mod">
          <ac:chgData name="Ali Ardeshiri" userId="052a6704-090d-4bc4-a978-ceda1965e17c" providerId="ADAL" clId="{21CF9117-4E68-4684-8217-38C94DF3B9B3}" dt="2022-04-07T01:04:22.068" v="311"/>
          <ac:spMkLst>
            <pc:docMk/>
            <pc:sldMk cId="3236375483" sldId="350"/>
            <ac:spMk id="8" creationId="{3BD07812-7BBD-42AF-A003-573F698B6B0B}"/>
          </ac:spMkLst>
        </pc:spChg>
        <pc:graphicFrameChg chg="add del mod">
          <ac:chgData name="Ali Ardeshiri" userId="052a6704-090d-4bc4-a978-ceda1965e17c" providerId="ADAL" clId="{21CF9117-4E68-4684-8217-38C94DF3B9B3}" dt="2022-04-07T01:11:26.205" v="338"/>
          <ac:graphicFrameMkLst>
            <pc:docMk/>
            <pc:sldMk cId="3236375483" sldId="350"/>
            <ac:graphicFrameMk id="10" creationId="{F9913F55-2AA2-4B37-A6A5-CDF133A829E3}"/>
          </ac:graphicFrameMkLst>
        </pc:graphicFrameChg>
        <pc:picChg chg="add del mod">
          <ac:chgData name="Ali Ardeshiri" userId="052a6704-090d-4bc4-a978-ceda1965e17c" providerId="ADAL" clId="{21CF9117-4E68-4684-8217-38C94DF3B9B3}" dt="2022-04-07T01:09:21.278" v="314" actId="478"/>
          <ac:picMkLst>
            <pc:docMk/>
            <pc:sldMk cId="3236375483" sldId="350"/>
            <ac:picMk id="4" creationId="{7829C55D-BF1F-420B-B569-484D9F4CADB7}"/>
          </ac:picMkLst>
        </pc:picChg>
        <pc:picChg chg="add del mod">
          <ac:chgData name="Ali Ardeshiri" userId="052a6704-090d-4bc4-a978-ceda1965e17c" providerId="ADAL" clId="{21CF9117-4E68-4684-8217-38C94DF3B9B3}" dt="2022-04-07T01:10:51.058" v="331" actId="478"/>
          <ac:picMkLst>
            <pc:docMk/>
            <pc:sldMk cId="3236375483" sldId="350"/>
            <ac:picMk id="5" creationId="{A487C6E1-2E84-4D83-94EE-EB7F73017837}"/>
          </ac:picMkLst>
        </pc:picChg>
        <pc:picChg chg="add del mod">
          <ac:chgData name="Ali Ardeshiri" userId="052a6704-090d-4bc4-a978-ceda1965e17c" providerId="ADAL" clId="{21CF9117-4E68-4684-8217-38C94DF3B9B3}" dt="2022-04-07T01:10:34.036" v="328" actId="478"/>
          <ac:picMkLst>
            <pc:docMk/>
            <pc:sldMk cId="3236375483" sldId="350"/>
            <ac:picMk id="6" creationId="{8AE932C7-6BED-417C-AC3A-4B286FC23DDC}"/>
          </ac:picMkLst>
        </pc:picChg>
        <pc:picChg chg="add mod">
          <ac:chgData name="Ali Ardeshiri" userId="052a6704-090d-4bc4-a978-ceda1965e17c" providerId="ADAL" clId="{21CF9117-4E68-4684-8217-38C94DF3B9B3}" dt="2022-04-07T01:11:56.998" v="340" actId="1076"/>
          <ac:picMkLst>
            <pc:docMk/>
            <pc:sldMk cId="3236375483" sldId="350"/>
            <ac:picMk id="7" creationId="{A56A90E8-CCAC-4BDF-B327-60D344DCD917}"/>
          </ac:picMkLst>
        </pc:picChg>
        <pc:cxnChg chg="add mod">
          <ac:chgData name="Ali Ardeshiri" userId="052a6704-090d-4bc4-a978-ceda1965e17c" providerId="ADAL" clId="{21CF9117-4E68-4684-8217-38C94DF3B9B3}" dt="2022-04-07T01:04:22.068" v="311"/>
          <ac:cxnSpMkLst>
            <pc:docMk/>
            <pc:sldMk cId="3236375483" sldId="350"/>
            <ac:cxnSpMk id="9" creationId="{8D2D92AC-102C-420D-B1B2-D77D14C1C2CE}"/>
          </ac:cxnSpMkLst>
        </pc:cxnChg>
      </pc:sldChg>
      <pc:sldChg chg="addSp delSp modSp new mod modNotesTx">
        <pc:chgData name="Ali Ardeshiri" userId="052a6704-090d-4bc4-a978-ceda1965e17c" providerId="ADAL" clId="{21CF9117-4E68-4684-8217-38C94DF3B9B3}" dt="2022-04-08T01:41:53.578" v="8054" actId="5793"/>
        <pc:sldMkLst>
          <pc:docMk/>
          <pc:sldMk cId="1921560948" sldId="351"/>
        </pc:sldMkLst>
        <pc:spChg chg="del">
          <ac:chgData name="Ali Ardeshiri" userId="052a6704-090d-4bc4-a978-ceda1965e17c" providerId="ADAL" clId="{21CF9117-4E68-4684-8217-38C94DF3B9B3}" dt="2022-04-07T01:48:15.654" v="344" actId="478"/>
          <ac:spMkLst>
            <pc:docMk/>
            <pc:sldMk cId="1921560948" sldId="351"/>
            <ac:spMk id="2" creationId="{3B22AE18-7823-4679-B238-86D1386D9F0E}"/>
          </ac:spMkLst>
        </pc:spChg>
        <pc:spChg chg="del">
          <ac:chgData name="Ali Ardeshiri" userId="052a6704-090d-4bc4-a978-ceda1965e17c" providerId="ADAL" clId="{21CF9117-4E68-4684-8217-38C94DF3B9B3}" dt="2022-04-07T01:48:18.364" v="345" actId="478"/>
          <ac:spMkLst>
            <pc:docMk/>
            <pc:sldMk cId="1921560948" sldId="351"/>
            <ac:spMk id="3" creationId="{D62D181B-C748-4516-B30D-5FF8DA440643}"/>
          </ac:spMkLst>
        </pc:spChg>
        <pc:spChg chg="add mod">
          <ac:chgData name="Ali Ardeshiri" userId="052a6704-090d-4bc4-a978-ceda1965e17c" providerId="ADAL" clId="{21CF9117-4E68-4684-8217-38C94DF3B9B3}" dt="2022-04-07T01:54:13.012" v="389" actId="14100"/>
          <ac:spMkLst>
            <pc:docMk/>
            <pc:sldMk cId="1921560948" sldId="351"/>
            <ac:spMk id="5" creationId="{8042D011-74D0-438C-84CF-4D155AC9AD2F}"/>
          </ac:spMkLst>
        </pc:spChg>
        <pc:spChg chg="add mod">
          <ac:chgData name="Ali Ardeshiri" userId="052a6704-090d-4bc4-a978-ceda1965e17c" providerId="ADAL" clId="{21CF9117-4E68-4684-8217-38C94DF3B9B3}" dt="2022-04-07T01:54:00.572" v="385" actId="14100"/>
          <ac:spMkLst>
            <pc:docMk/>
            <pc:sldMk cId="1921560948" sldId="351"/>
            <ac:spMk id="6" creationId="{8042D011-74D0-438C-84CF-4D155AC9AD2F}"/>
          </ac:spMkLst>
        </pc:spChg>
        <pc:spChg chg="add mod">
          <ac:chgData name="Ali Ardeshiri" userId="052a6704-090d-4bc4-a978-ceda1965e17c" providerId="ADAL" clId="{21CF9117-4E68-4684-8217-38C94DF3B9B3}" dt="2022-04-07T01:56:42.899" v="419"/>
          <ac:spMkLst>
            <pc:docMk/>
            <pc:sldMk cId="1921560948" sldId="351"/>
            <ac:spMk id="10" creationId="{04252780-9619-41C4-B09B-D3E4DED2C809}"/>
          </ac:spMkLst>
        </pc:spChg>
        <pc:spChg chg="add mod">
          <ac:chgData name="Ali Ardeshiri" userId="052a6704-090d-4bc4-a978-ceda1965e17c" providerId="ADAL" clId="{21CF9117-4E68-4684-8217-38C94DF3B9B3}" dt="2022-04-07T01:57:06.420" v="422"/>
          <ac:spMkLst>
            <pc:docMk/>
            <pc:sldMk cId="1921560948" sldId="351"/>
            <ac:spMk id="11" creationId="{F44D020E-6C6C-4111-9792-D2248C5C9BA3}"/>
          </ac:spMkLst>
        </pc:spChg>
        <pc:graphicFrameChg chg="add del mod">
          <ac:chgData name="Ali Ardeshiri" userId="052a6704-090d-4bc4-a978-ceda1965e17c" providerId="ADAL" clId="{21CF9117-4E68-4684-8217-38C94DF3B9B3}" dt="2022-04-07T01:56:51.581" v="421" actId="2085"/>
          <ac:graphicFrameMkLst>
            <pc:docMk/>
            <pc:sldMk cId="1921560948" sldId="351"/>
            <ac:graphicFrameMk id="4" creationId="{4FC9982C-703E-46F7-AC85-41952EE9E6AE}"/>
          </ac:graphicFrameMkLst>
        </pc:graphicFrameChg>
        <pc:graphicFrameChg chg="add del mod">
          <ac:chgData name="Ali Ardeshiri" userId="052a6704-090d-4bc4-a978-ceda1965e17c" providerId="ADAL" clId="{21CF9117-4E68-4684-8217-38C94DF3B9B3}" dt="2022-04-07T01:54:38.196" v="394" actId="21"/>
          <ac:graphicFrameMkLst>
            <pc:docMk/>
            <pc:sldMk cId="1921560948" sldId="351"/>
            <ac:graphicFrameMk id="9" creationId="{5B349579-2E01-4251-8D21-23B7F64071A8}"/>
          </ac:graphicFrameMkLst>
        </pc:graphicFrameChg>
        <pc:picChg chg="add del mod">
          <ac:chgData name="Ali Ardeshiri" userId="052a6704-090d-4bc4-a978-ceda1965e17c" providerId="ADAL" clId="{21CF9117-4E68-4684-8217-38C94DF3B9B3}" dt="2022-04-07T01:53:20.848" v="378" actId="478"/>
          <ac:picMkLst>
            <pc:docMk/>
            <pc:sldMk cId="1921560948" sldId="351"/>
            <ac:picMk id="7" creationId="{9D9B4251-C154-4E58-96F6-FF0010068CD3}"/>
          </ac:picMkLst>
        </pc:picChg>
        <pc:picChg chg="add del mod">
          <ac:chgData name="Ali Ardeshiri" userId="052a6704-090d-4bc4-a978-ceda1965e17c" providerId="ADAL" clId="{21CF9117-4E68-4684-8217-38C94DF3B9B3}" dt="2022-04-07T01:53:43.136" v="381" actId="478"/>
          <ac:picMkLst>
            <pc:docMk/>
            <pc:sldMk cId="1921560948" sldId="351"/>
            <ac:picMk id="8" creationId="{114B0702-AD3A-4E2D-BB70-2205BD7827A7}"/>
          </ac:picMkLst>
        </pc:picChg>
        <pc:cxnChg chg="add mod">
          <ac:chgData name="Ali Ardeshiri" userId="052a6704-090d-4bc4-a978-ceda1965e17c" providerId="ADAL" clId="{21CF9117-4E68-4684-8217-38C94DF3B9B3}" dt="2022-04-07T01:57:06.420" v="422"/>
          <ac:cxnSpMkLst>
            <pc:docMk/>
            <pc:sldMk cId="1921560948" sldId="351"/>
            <ac:cxnSpMk id="12" creationId="{265162F4-733C-4899-AABD-FEB5914FEEBD}"/>
          </ac:cxnSpMkLst>
        </pc:cxnChg>
      </pc:sldChg>
      <pc:sldChg chg="addSp delSp modSp new mod modNotesTx">
        <pc:chgData name="Ali Ardeshiri" userId="052a6704-090d-4bc4-a978-ceda1965e17c" providerId="ADAL" clId="{21CF9117-4E68-4684-8217-38C94DF3B9B3}" dt="2022-04-08T01:53:17.794" v="8551" actId="20577"/>
        <pc:sldMkLst>
          <pc:docMk/>
          <pc:sldMk cId="3301131671" sldId="352"/>
        </pc:sldMkLst>
        <pc:spChg chg="del">
          <ac:chgData name="Ali Ardeshiri" userId="052a6704-090d-4bc4-a978-ceda1965e17c" providerId="ADAL" clId="{21CF9117-4E68-4684-8217-38C94DF3B9B3}" dt="2022-04-07T01:51:30.781" v="359" actId="478"/>
          <ac:spMkLst>
            <pc:docMk/>
            <pc:sldMk cId="3301131671" sldId="352"/>
            <ac:spMk id="2" creationId="{E7DFF060-2C2B-46D3-9DC7-6105C018AA61}"/>
          </ac:spMkLst>
        </pc:spChg>
        <pc:spChg chg="del">
          <ac:chgData name="Ali Ardeshiri" userId="052a6704-090d-4bc4-a978-ceda1965e17c" providerId="ADAL" clId="{21CF9117-4E68-4684-8217-38C94DF3B9B3}" dt="2022-04-07T01:51:31.823" v="360" actId="478"/>
          <ac:spMkLst>
            <pc:docMk/>
            <pc:sldMk cId="3301131671" sldId="352"/>
            <ac:spMk id="3" creationId="{1BEC2F73-4874-4035-9B2E-A15B140629B3}"/>
          </ac:spMkLst>
        </pc:spChg>
        <pc:spChg chg="add mod">
          <ac:chgData name="Ali Ardeshiri" userId="052a6704-090d-4bc4-a978-ceda1965e17c" providerId="ADAL" clId="{21CF9117-4E68-4684-8217-38C94DF3B9B3}" dt="2022-04-07T01:55:52.443" v="410" actId="14100"/>
          <ac:spMkLst>
            <pc:docMk/>
            <pc:sldMk cId="3301131671" sldId="352"/>
            <ac:spMk id="6" creationId="{D217F2FE-1511-4D11-8B8E-0086BD6300AB}"/>
          </ac:spMkLst>
        </pc:spChg>
        <pc:spChg chg="add mod">
          <ac:chgData name="Ali Ardeshiri" userId="052a6704-090d-4bc4-a978-ceda1965e17c" providerId="ADAL" clId="{21CF9117-4E68-4684-8217-38C94DF3B9B3}" dt="2022-04-07T01:55:49.747" v="409" actId="14100"/>
          <ac:spMkLst>
            <pc:docMk/>
            <pc:sldMk cId="3301131671" sldId="352"/>
            <ac:spMk id="7" creationId="{1E64AA47-3309-4367-BE5F-BFD5745ADD4F}"/>
          </ac:spMkLst>
        </pc:spChg>
        <pc:spChg chg="add mod">
          <ac:chgData name="Ali Ardeshiri" userId="052a6704-090d-4bc4-a978-ceda1965e17c" providerId="ADAL" clId="{21CF9117-4E68-4684-8217-38C94DF3B9B3}" dt="2022-04-07T01:55:45.117" v="408" actId="14100"/>
          <ac:spMkLst>
            <pc:docMk/>
            <pc:sldMk cId="3301131671" sldId="352"/>
            <ac:spMk id="8" creationId="{39B2CCAE-1DBA-4672-A27F-3C69573FE1E2}"/>
          </ac:spMkLst>
        </pc:spChg>
        <pc:spChg chg="add mod">
          <ac:chgData name="Ali Ardeshiri" userId="052a6704-090d-4bc4-a978-ceda1965e17c" providerId="ADAL" clId="{21CF9117-4E68-4684-8217-38C94DF3B9B3}" dt="2022-04-07T01:56:45.230" v="420"/>
          <ac:spMkLst>
            <pc:docMk/>
            <pc:sldMk cId="3301131671" sldId="352"/>
            <ac:spMk id="9" creationId="{4A3B1298-B477-4A5B-B5A3-F01BF3DF6AD8}"/>
          </ac:spMkLst>
        </pc:spChg>
        <pc:spChg chg="add del mod">
          <ac:chgData name="Ali Ardeshiri" userId="052a6704-090d-4bc4-a978-ceda1965e17c" providerId="ADAL" clId="{21CF9117-4E68-4684-8217-38C94DF3B9B3}" dt="2022-04-07T01:58:17.742" v="424"/>
          <ac:spMkLst>
            <pc:docMk/>
            <pc:sldMk cId="3301131671" sldId="352"/>
            <ac:spMk id="10" creationId="{BD03326E-17E3-489D-9FC2-DE6BEE7C3AA4}"/>
          </ac:spMkLst>
        </pc:spChg>
        <pc:spChg chg="add mod">
          <ac:chgData name="Ali Ardeshiri" userId="052a6704-090d-4bc4-a978-ceda1965e17c" providerId="ADAL" clId="{21CF9117-4E68-4684-8217-38C94DF3B9B3}" dt="2022-04-07T01:58:26.707" v="427"/>
          <ac:spMkLst>
            <pc:docMk/>
            <pc:sldMk cId="3301131671" sldId="352"/>
            <ac:spMk id="13" creationId="{2B6C7C81-8E46-454E-A623-B2027A447FC8}"/>
          </ac:spMkLst>
        </pc:spChg>
        <pc:graphicFrameChg chg="add del mod">
          <ac:chgData name="Ali Ardeshiri" userId="052a6704-090d-4bc4-a978-ceda1965e17c" providerId="ADAL" clId="{21CF9117-4E68-4684-8217-38C94DF3B9B3}" dt="2022-04-07T01:54:43.151" v="395" actId="478"/>
          <ac:graphicFrameMkLst>
            <pc:docMk/>
            <pc:sldMk cId="3301131671" sldId="352"/>
            <ac:graphicFrameMk id="4" creationId="{5B349579-2E01-4251-8D21-23B7F64071A8}"/>
          </ac:graphicFrameMkLst>
        </pc:graphicFrameChg>
        <pc:graphicFrameChg chg="add mod">
          <ac:chgData name="Ali Ardeshiri" userId="052a6704-090d-4bc4-a978-ceda1965e17c" providerId="ADAL" clId="{21CF9117-4E68-4684-8217-38C94DF3B9B3}" dt="2022-04-07T01:56:31.343" v="418" actId="113"/>
          <ac:graphicFrameMkLst>
            <pc:docMk/>
            <pc:sldMk cId="3301131671" sldId="352"/>
            <ac:graphicFrameMk id="5" creationId="{84EAED63-B911-4104-8794-75079EA02E35}"/>
          </ac:graphicFrameMkLst>
        </pc:graphicFrameChg>
        <pc:picChg chg="add del">
          <ac:chgData name="Ali Ardeshiri" userId="052a6704-090d-4bc4-a978-ceda1965e17c" providerId="ADAL" clId="{21CF9117-4E68-4684-8217-38C94DF3B9B3}" dt="2022-04-07T01:58:19.601" v="426"/>
          <ac:picMkLst>
            <pc:docMk/>
            <pc:sldMk cId="3301131671" sldId="352"/>
            <ac:picMk id="12" creationId="{836DED18-4A01-4760-A8E6-88E4CBB23793}"/>
          </ac:picMkLst>
        </pc:picChg>
        <pc:cxnChg chg="add del mod">
          <ac:chgData name="Ali Ardeshiri" userId="052a6704-090d-4bc4-a978-ceda1965e17c" providerId="ADAL" clId="{21CF9117-4E68-4684-8217-38C94DF3B9B3}" dt="2022-04-07T01:58:17.742" v="424"/>
          <ac:cxnSpMkLst>
            <pc:docMk/>
            <pc:sldMk cId="3301131671" sldId="352"/>
            <ac:cxnSpMk id="11" creationId="{D0A69957-9F02-4875-AF5E-FB697F356ABB}"/>
          </ac:cxnSpMkLst>
        </pc:cxnChg>
        <pc:cxnChg chg="add mod">
          <ac:chgData name="Ali Ardeshiri" userId="052a6704-090d-4bc4-a978-ceda1965e17c" providerId="ADAL" clId="{21CF9117-4E68-4684-8217-38C94DF3B9B3}" dt="2022-04-07T01:58:26.707" v="427"/>
          <ac:cxnSpMkLst>
            <pc:docMk/>
            <pc:sldMk cId="3301131671" sldId="352"/>
            <ac:cxnSpMk id="14" creationId="{5A47BF8D-B227-4B13-980A-294E36D1B5AA}"/>
          </ac:cxnSpMkLst>
        </pc:cxnChg>
      </pc:sldChg>
      <pc:sldChg chg="new del">
        <pc:chgData name="Ali Ardeshiri" userId="052a6704-090d-4bc4-a978-ceda1965e17c" providerId="ADAL" clId="{21CF9117-4E68-4684-8217-38C94DF3B9B3}" dt="2022-04-07T03:27:05.388" v="3298" actId="47"/>
        <pc:sldMkLst>
          <pc:docMk/>
          <pc:sldMk cId="3792991728" sldId="353"/>
        </pc:sldMkLst>
      </pc:sldChg>
      <pc:sldChg chg="addSp delSp modSp new mod modNotesTx">
        <pc:chgData name="Ali Ardeshiri" userId="052a6704-090d-4bc4-a978-ceda1965e17c" providerId="ADAL" clId="{21CF9117-4E68-4684-8217-38C94DF3B9B3}" dt="2022-04-07T21:51:20.488" v="3400"/>
        <pc:sldMkLst>
          <pc:docMk/>
          <pc:sldMk cId="3998347123" sldId="353"/>
        </pc:sldMkLst>
        <pc:spChg chg="del">
          <ac:chgData name="Ali Ardeshiri" userId="052a6704-090d-4bc4-a978-ceda1965e17c" providerId="ADAL" clId="{21CF9117-4E68-4684-8217-38C94DF3B9B3}" dt="2022-04-07T21:47:53.180" v="3387" actId="478"/>
          <ac:spMkLst>
            <pc:docMk/>
            <pc:sldMk cId="3998347123" sldId="353"/>
            <ac:spMk id="2" creationId="{A0357F37-E360-4401-A99B-57B5A9DAC582}"/>
          </ac:spMkLst>
        </pc:spChg>
        <pc:spChg chg="del">
          <ac:chgData name="Ali Ardeshiri" userId="052a6704-090d-4bc4-a978-ceda1965e17c" providerId="ADAL" clId="{21CF9117-4E68-4684-8217-38C94DF3B9B3}" dt="2022-04-07T21:47:56.570" v="3388" actId="478"/>
          <ac:spMkLst>
            <pc:docMk/>
            <pc:sldMk cId="3998347123" sldId="353"/>
            <ac:spMk id="3" creationId="{B1EAC291-9426-4188-AAA6-53EFAE299393}"/>
          </ac:spMkLst>
        </pc:spChg>
        <pc:spChg chg="add mod">
          <ac:chgData name="Ali Ardeshiri" userId="052a6704-090d-4bc4-a978-ceda1965e17c" providerId="ADAL" clId="{21CF9117-4E68-4684-8217-38C94DF3B9B3}" dt="2022-04-07T21:48:10.349" v="3394" actId="1076"/>
          <ac:spMkLst>
            <pc:docMk/>
            <pc:sldMk cId="3998347123" sldId="353"/>
            <ac:spMk id="5" creationId="{04BF935D-054D-4B32-AA5F-6B20F509079F}"/>
          </ac:spMkLst>
        </pc:spChg>
        <pc:picChg chg="add mod">
          <ac:chgData name="Ali Ardeshiri" userId="052a6704-090d-4bc4-a978-ceda1965e17c" providerId="ADAL" clId="{21CF9117-4E68-4684-8217-38C94DF3B9B3}" dt="2022-04-07T21:48:13.244" v="3395" actId="14100"/>
          <ac:picMkLst>
            <pc:docMk/>
            <pc:sldMk cId="3998347123" sldId="353"/>
            <ac:picMk id="4" creationId="{A7125BD8-D1E9-4E8B-BCFD-DC2290C94A88}"/>
          </ac:picMkLst>
        </pc:picChg>
      </pc:sldChg>
      <pc:sldChg chg="addSp delSp modSp new mod">
        <pc:chgData name="Ali Ardeshiri" userId="052a6704-090d-4bc4-a978-ceda1965e17c" providerId="ADAL" clId="{21CF9117-4E68-4684-8217-38C94DF3B9B3}" dt="2022-04-08T00:18:13.993" v="5638" actId="6549"/>
        <pc:sldMkLst>
          <pc:docMk/>
          <pc:sldMk cId="1142372420" sldId="354"/>
        </pc:sldMkLst>
        <pc:spChg chg="del">
          <ac:chgData name="Ali Ardeshiri" userId="052a6704-090d-4bc4-a978-ceda1965e17c" providerId="ADAL" clId="{21CF9117-4E68-4684-8217-38C94DF3B9B3}" dt="2022-04-08T00:14:33.621" v="5558" actId="478"/>
          <ac:spMkLst>
            <pc:docMk/>
            <pc:sldMk cId="1142372420" sldId="354"/>
            <ac:spMk id="2" creationId="{7D7330B3-027F-4F9B-8B74-8864C91BA6A3}"/>
          </ac:spMkLst>
        </pc:spChg>
        <pc:spChg chg="del">
          <ac:chgData name="Ali Ardeshiri" userId="052a6704-090d-4bc4-a978-ceda1965e17c" providerId="ADAL" clId="{21CF9117-4E68-4684-8217-38C94DF3B9B3}" dt="2022-04-08T00:14:36.280" v="5559" actId="478"/>
          <ac:spMkLst>
            <pc:docMk/>
            <pc:sldMk cId="1142372420" sldId="354"/>
            <ac:spMk id="3" creationId="{594AD772-B16B-4580-BB71-1617ACD58C31}"/>
          </ac:spMkLst>
        </pc:spChg>
        <pc:spChg chg="add mod">
          <ac:chgData name="Ali Ardeshiri" userId="052a6704-090d-4bc4-a978-ceda1965e17c" providerId="ADAL" clId="{21CF9117-4E68-4684-8217-38C94DF3B9B3}" dt="2022-04-08T00:18:13.993" v="5638" actId="6549"/>
          <ac:spMkLst>
            <pc:docMk/>
            <pc:sldMk cId="1142372420" sldId="354"/>
            <ac:spMk id="5" creationId="{BC3E8C1D-2A4A-4ADC-A0DD-9BDBB290C82F}"/>
          </ac:spMkLst>
        </pc:spChg>
        <pc:picChg chg="add mod">
          <ac:chgData name="Ali Ardeshiri" userId="052a6704-090d-4bc4-a978-ceda1965e17c" providerId="ADAL" clId="{21CF9117-4E68-4684-8217-38C94DF3B9B3}" dt="2022-04-08T00:17:23.829" v="5635" actId="14100"/>
          <ac:picMkLst>
            <pc:docMk/>
            <pc:sldMk cId="1142372420" sldId="354"/>
            <ac:picMk id="4" creationId="{6A9A43E9-2603-498E-83B9-8C889057117F}"/>
          </ac:picMkLst>
        </pc:picChg>
        <pc:cxnChg chg="add mod">
          <ac:chgData name="Ali Ardeshiri" userId="052a6704-090d-4bc4-a978-ceda1965e17c" providerId="ADAL" clId="{21CF9117-4E68-4684-8217-38C94DF3B9B3}" dt="2022-04-08T00:17:19.646" v="5634"/>
          <ac:cxnSpMkLst>
            <pc:docMk/>
            <pc:sldMk cId="1142372420" sldId="354"/>
            <ac:cxnSpMk id="6" creationId="{78E0D936-C60A-4167-872C-57C9C5ECCFCB}"/>
          </ac:cxnSpMkLst>
        </pc:cxnChg>
      </pc:sldChg>
      <pc:sldChg chg="new del">
        <pc:chgData name="Ali Ardeshiri" userId="052a6704-090d-4bc4-a978-ceda1965e17c" providerId="ADAL" clId="{21CF9117-4E68-4684-8217-38C94DF3B9B3}" dt="2022-04-07T03:27:05.388" v="3298" actId="47"/>
        <pc:sldMkLst>
          <pc:docMk/>
          <pc:sldMk cId="2751968306" sldId="354"/>
        </pc:sldMkLst>
      </pc:sldChg>
      <pc:sldChg chg="new del">
        <pc:chgData name="Ali Ardeshiri" userId="052a6704-090d-4bc4-a978-ceda1965e17c" providerId="ADAL" clId="{21CF9117-4E68-4684-8217-38C94DF3B9B3}" dt="2022-04-07T03:27:05.388" v="3298" actId="47"/>
        <pc:sldMkLst>
          <pc:docMk/>
          <pc:sldMk cId="991232919" sldId="355"/>
        </pc:sldMkLst>
      </pc:sldChg>
      <pc:sldChg chg="addSp delSp modSp new mod">
        <pc:chgData name="Ali Ardeshiri" userId="052a6704-090d-4bc4-a978-ceda1965e17c" providerId="ADAL" clId="{21CF9117-4E68-4684-8217-38C94DF3B9B3}" dt="2022-04-08T00:18:20.037" v="5639"/>
        <pc:sldMkLst>
          <pc:docMk/>
          <pc:sldMk cId="1771256276" sldId="355"/>
        </pc:sldMkLst>
        <pc:spChg chg="del">
          <ac:chgData name="Ali Ardeshiri" userId="052a6704-090d-4bc4-a978-ceda1965e17c" providerId="ADAL" clId="{21CF9117-4E68-4684-8217-38C94DF3B9B3}" dt="2022-04-08T00:14:51.721" v="5562" actId="478"/>
          <ac:spMkLst>
            <pc:docMk/>
            <pc:sldMk cId="1771256276" sldId="355"/>
            <ac:spMk id="2" creationId="{A505DBE8-B61B-4222-88CB-D34ED25202E6}"/>
          </ac:spMkLst>
        </pc:spChg>
        <pc:spChg chg="del">
          <ac:chgData name="Ali Ardeshiri" userId="052a6704-090d-4bc4-a978-ceda1965e17c" providerId="ADAL" clId="{21CF9117-4E68-4684-8217-38C94DF3B9B3}" dt="2022-04-08T00:14:49.448" v="5561" actId="478"/>
          <ac:spMkLst>
            <pc:docMk/>
            <pc:sldMk cId="1771256276" sldId="355"/>
            <ac:spMk id="3" creationId="{7BA8637A-7C33-4CD1-9764-9DE6D5482713}"/>
          </ac:spMkLst>
        </pc:spChg>
        <pc:spChg chg="add mod">
          <ac:chgData name="Ali Ardeshiri" userId="052a6704-090d-4bc4-a978-ceda1965e17c" providerId="ADAL" clId="{21CF9117-4E68-4684-8217-38C94DF3B9B3}" dt="2022-04-08T00:15:57.435" v="5580" actId="1076"/>
          <ac:spMkLst>
            <pc:docMk/>
            <pc:sldMk cId="1771256276" sldId="355"/>
            <ac:spMk id="8" creationId="{5D0AA1CA-59E3-403A-A0A0-468752E6C325}"/>
          </ac:spMkLst>
        </pc:spChg>
        <pc:spChg chg="add mod">
          <ac:chgData name="Ali Ardeshiri" userId="052a6704-090d-4bc4-a978-ceda1965e17c" providerId="ADAL" clId="{21CF9117-4E68-4684-8217-38C94DF3B9B3}" dt="2022-04-08T00:18:20.037" v="5639"/>
          <ac:spMkLst>
            <pc:docMk/>
            <pc:sldMk cId="1771256276" sldId="355"/>
            <ac:spMk id="9" creationId="{6BCCD540-334F-4AAF-9677-ED85F50E6D86}"/>
          </ac:spMkLst>
        </pc:spChg>
        <pc:graphicFrameChg chg="add del mod">
          <ac:chgData name="Ali Ardeshiri" userId="052a6704-090d-4bc4-a978-ceda1965e17c" providerId="ADAL" clId="{21CF9117-4E68-4684-8217-38C94DF3B9B3}" dt="2022-04-08T00:14:53.910" v="5564"/>
          <ac:graphicFrameMkLst>
            <pc:docMk/>
            <pc:sldMk cId="1771256276" sldId="355"/>
            <ac:graphicFrameMk id="4" creationId="{B6845F4A-2339-4927-9984-8A9015CF729D}"/>
          </ac:graphicFrameMkLst>
        </pc:graphicFrameChg>
        <pc:graphicFrameChg chg="add mod modGraphic">
          <ac:chgData name="Ali Ardeshiri" userId="052a6704-090d-4bc4-a978-ceda1965e17c" providerId="ADAL" clId="{21CF9117-4E68-4684-8217-38C94DF3B9B3}" dt="2022-04-08T00:16:22.372" v="5583" actId="1076"/>
          <ac:graphicFrameMkLst>
            <pc:docMk/>
            <pc:sldMk cId="1771256276" sldId="355"/>
            <ac:graphicFrameMk id="6" creationId="{CF7E1367-1CAF-45A1-AE97-50E90655EFCA}"/>
          </ac:graphicFrameMkLst>
        </pc:graphicFrameChg>
        <pc:picChg chg="add del">
          <ac:chgData name="Ali Ardeshiri" userId="052a6704-090d-4bc4-a978-ceda1965e17c" providerId="ADAL" clId="{21CF9117-4E68-4684-8217-38C94DF3B9B3}" dt="2022-04-08T00:14:59.550" v="5566"/>
          <ac:picMkLst>
            <pc:docMk/>
            <pc:sldMk cId="1771256276" sldId="355"/>
            <ac:picMk id="5" creationId="{411EDBA4-B6E0-487D-AEA9-302800899745}"/>
          </ac:picMkLst>
        </pc:picChg>
        <pc:cxnChg chg="add mod">
          <ac:chgData name="Ali Ardeshiri" userId="052a6704-090d-4bc4-a978-ceda1965e17c" providerId="ADAL" clId="{21CF9117-4E68-4684-8217-38C94DF3B9B3}" dt="2022-04-08T00:16:34.181" v="5584"/>
          <ac:cxnSpMkLst>
            <pc:docMk/>
            <pc:sldMk cId="1771256276" sldId="355"/>
            <ac:cxnSpMk id="10" creationId="{9854B719-5440-4704-8E0F-BF30B40841F2}"/>
          </ac:cxnSpMkLst>
        </pc:cxnChg>
      </pc:sldChg>
      <pc:sldChg chg="addSp delSp modSp new mod modNotesTx">
        <pc:chgData name="Ali Ardeshiri" userId="052a6704-090d-4bc4-a978-ceda1965e17c" providerId="ADAL" clId="{21CF9117-4E68-4684-8217-38C94DF3B9B3}" dt="2022-04-08T02:12:00.056" v="8901" actId="2711"/>
        <pc:sldMkLst>
          <pc:docMk/>
          <pc:sldMk cId="567027464" sldId="356"/>
        </pc:sldMkLst>
        <pc:spChg chg="del">
          <ac:chgData name="Ali Ardeshiri" userId="052a6704-090d-4bc4-a978-ceda1965e17c" providerId="ADAL" clId="{21CF9117-4E68-4684-8217-38C94DF3B9B3}" dt="2022-04-08T00:19:18.237" v="5644" actId="478"/>
          <ac:spMkLst>
            <pc:docMk/>
            <pc:sldMk cId="567027464" sldId="356"/>
            <ac:spMk id="2" creationId="{F54700A7-D08C-4B24-88CE-C7E263C243CA}"/>
          </ac:spMkLst>
        </pc:spChg>
        <pc:spChg chg="del">
          <ac:chgData name="Ali Ardeshiri" userId="052a6704-090d-4bc4-a978-ceda1965e17c" providerId="ADAL" clId="{21CF9117-4E68-4684-8217-38C94DF3B9B3}" dt="2022-04-08T00:19:11.274" v="5642" actId="478"/>
          <ac:spMkLst>
            <pc:docMk/>
            <pc:sldMk cId="567027464" sldId="356"/>
            <ac:spMk id="3" creationId="{1D7D71A7-D9AD-475D-A904-C06C057C68B3}"/>
          </ac:spMkLst>
        </pc:spChg>
        <pc:spChg chg="add del mod">
          <ac:chgData name="Ali Ardeshiri" userId="052a6704-090d-4bc4-a978-ceda1965e17c" providerId="ADAL" clId="{21CF9117-4E68-4684-8217-38C94DF3B9B3}" dt="2022-04-08T00:21:57.672" v="5652" actId="478"/>
          <ac:spMkLst>
            <pc:docMk/>
            <pc:sldMk cId="567027464" sldId="356"/>
            <ac:spMk id="5" creationId="{58881E5F-C369-4C0C-A2A5-2DAEF45762BE}"/>
          </ac:spMkLst>
        </pc:spChg>
        <pc:spChg chg="add mod">
          <ac:chgData name="Ali Ardeshiri" userId="052a6704-090d-4bc4-a978-ceda1965e17c" providerId="ADAL" clId="{21CF9117-4E68-4684-8217-38C94DF3B9B3}" dt="2022-04-08T00:19:16.070" v="5643"/>
          <ac:spMkLst>
            <pc:docMk/>
            <pc:sldMk cId="567027464" sldId="356"/>
            <ac:spMk id="6" creationId="{BFC12A05-8226-4C1B-8C1C-A5F1BC11E327}"/>
          </ac:spMkLst>
        </pc:spChg>
        <pc:spChg chg="add mod">
          <ac:chgData name="Ali Ardeshiri" userId="052a6704-090d-4bc4-a978-ceda1965e17c" providerId="ADAL" clId="{21CF9117-4E68-4684-8217-38C94DF3B9B3}" dt="2022-04-08T02:12:00.056" v="8901" actId="2711"/>
          <ac:spMkLst>
            <pc:docMk/>
            <pc:sldMk cId="567027464" sldId="356"/>
            <ac:spMk id="9" creationId="{631AD24B-D4DC-4C98-A3B5-FBC2860ADE95}"/>
          </ac:spMkLst>
        </pc:spChg>
        <pc:cxnChg chg="add mod">
          <ac:chgData name="Ali Ardeshiri" userId="052a6704-090d-4bc4-a978-ceda1965e17c" providerId="ADAL" clId="{21CF9117-4E68-4684-8217-38C94DF3B9B3}" dt="2022-04-08T00:19:16.070" v="5643"/>
          <ac:cxnSpMkLst>
            <pc:docMk/>
            <pc:sldMk cId="567027464" sldId="356"/>
            <ac:cxnSpMk id="7" creationId="{62F75DC7-F267-44F3-9953-826AFD4D3FC1}"/>
          </ac:cxnSpMkLst>
        </pc:cxnChg>
      </pc:sldChg>
      <pc:sldChg chg="new del">
        <pc:chgData name="Ali Ardeshiri" userId="052a6704-090d-4bc4-a978-ceda1965e17c" providerId="ADAL" clId="{21CF9117-4E68-4684-8217-38C94DF3B9B3}" dt="2022-04-07T03:27:05.388" v="3298" actId="47"/>
        <pc:sldMkLst>
          <pc:docMk/>
          <pc:sldMk cId="1645973577" sldId="356"/>
        </pc:sldMkLst>
      </pc:sldChg>
      <pc:sldChg chg="new del">
        <pc:chgData name="Ali Ardeshiri" userId="052a6704-090d-4bc4-a978-ceda1965e17c" providerId="ADAL" clId="{21CF9117-4E68-4684-8217-38C94DF3B9B3}" dt="2022-04-08T01:19:21.168" v="6785" actId="47"/>
        <pc:sldMkLst>
          <pc:docMk/>
          <pc:sldMk cId="516298971" sldId="357"/>
        </pc:sldMkLst>
      </pc:sldChg>
      <pc:sldChg chg="new del">
        <pc:chgData name="Ali Ardeshiri" userId="052a6704-090d-4bc4-a978-ceda1965e17c" providerId="ADAL" clId="{21CF9117-4E68-4684-8217-38C94DF3B9B3}" dt="2022-04-07T03:27:05.388" v="3298" actId="47"/>
        <pc:sldMkLst>
          <pc:docMk/>
          <pc:sldMk cId="3610114292" sldId="357"/>
        </pc:sldMkLst>
      </pc:sldChg>
      <pc:sldChg chg="modSp mod">
        <pc:chgData name="Ali Ardeshiri" userId="052a6704-090d-4bc4-a978-ceda1965e17c" providerId="ADAL" clId="{21CF9117-4E68-4684-8217-38C94DF3B9B3}" dt="2022-04-08T01:19:31.607" v="6786" actId="207"/>
        <pc:sldMkLst>
          <pc:docMk/>
          <pc:sldMk cId="460320247" sldId="358"/>
        </pc:sldMkLst>
        <pc:graphicFrameChg chg="modGraphic">
          <ac:chgData name="Ali Ardeshiri" userId="052a6704-090d-4bc4-a978-ceda1965e17c" providerId="ADAL" clId="{21CF9117-4E68-4684-8217-38C94DF3B9B3}" dt="2022-04-08T01:19:31.607" v="6786" actId="207"/>
          <ac:graphicFrameMkLst>
            <pc:docMk/>
            <pc:sldMk cId="460320247" sldId="358"/>
            <ac:graphicFrameMk id="5" creationId="{F37A8273-0052-FE42-9274-34B3B3EC49B7}"/>
          </ac:graphicFrameMkLst>
        </pc:graphicFrameChg>
      </pc:sldChg>
      <pc:sldChg chg="new del">
        <pc:chgData name="Ali Ardeshiri" userId="052a6704-090d-4bc4-a978-ceda1965e17c" providerId="ADAL" clId="{21CF9117-4E68-4684-8217-38C94DF3B9B3}" dt="2022-04-07T03:27:05.388" v="3298" actId="47"/>
        <pc:sldMkLst>
          <pc:docMk/>
          <pc:sldMk cId="848796909" sldId="358"/>
        </pc:sldMkLst>
      </pc:sldChg>
      <pc:sldChg chg="modSp mod">
        <pc:chgData name="Ali Ardeshiri" userId="052a6704-090d-4bc4-a978-ceda1965e17c" providerId="ADAL" clId="{21CF9117-4E68-4684-8217-38C94DF3B9B3}" dt="2022-04-08T01:19:40.621" v="6788" actId="207"/>
        <pc:sldMkLst>
          <pc:docMk/>
          <pc:sldMk cId="2854348150" sldId="359"/>
        </pc:sldMkLst>
        <pc:graphicFrameChg chg="modGraphic">
          <ac:chgData name="Ali Ardeshiri" userId="052a6704-090d-4bc4-a978-ceda1965e17c" providerId="ADAL" clId="{21CF9117-4E68-4684-8217-38C94DF3B9B3}" dt="2022-04-08T01:19:40.621" v="6788" actId="207"/>
          <ac:graphicFrameMkLst>
            <pc:docMk/>
            <pc:sldMk cId="2854348150" sldId="359"/>
            <ac:graphicFrameMk id="5" creationId="{F37A8273-0052-FE42-9274-34B3B3EC49B7}"/>
          </ac:graphicFrameMkLst>
        </pc:graphicFrameChg>
      </pc:sldChg>
      <pc:sldChg chg="new del">
        <pc:chgData name="Ali Ardeshiri" userId="052a6704-090d-4bc4-a978-ceda1965e17c" providerId="ADAL" clId="{21CF9117-4E68-4684-8217-38C94DF3B9B3}" dt="2022-04-07T03:27:05.388" v="3298" actId="47"/>
        <pc:sldMkLst>
          <pc:docMk/>
          <pc:sldMk cId="3631166668" sldId="359"/>
        </pc:sldMkLst>
      </pc:sldChg>
      <pc:sldChg chg="new del">
        <pc:chgData name="Ali Ardeshiri" userId="052a6704-090d-4bc4-a978-ceda1965e17c" providerId="ADAL" clId="{21CF9117-4E68-4684-8217-38C94DF3B9B3}" dt="2022-04-07T03:27:05.388" v="3298" actId="47"/>
        <pc:sldMkLst>
          <pc:docMk/>
          <pc:sldMk cId="4039879890" sldId="360"/>
        </pc:sldMkLst>
      </pc:sldChg>
      <pc:sldChg chg="new del">
        <pc:chgData name="Ali Ardeshiri" userId="052a6704-090d-4bc4-a978-ceda1965e17c" providerId="ADAL" clId="{21CF9117-4E68-4684-8217-38C94DF3B9B3}" dt="2022-04-07T03:27:05.388" v="3298" actId="47"/>
        <pc:sldMkLst>
          <pc:docMk/>
          <pc:sldMk cId="865029314" sldId="361"/>
        </pc:sldMkLst>
      </pc:sldChg>
      <pc:sldChg chg="new del">
        <pc:chgData name="Ali Ardeshiri" userId="052a6704-090d-4bc4-a978-ceda1965e17c" providerId="ADAL" clId="{21CF9117-4E68-4684-8217-38C94DF3B9B3}" dt="2022-04-07T03:27:05.388" v="3298" actId="47"/>
        <pc:sldMkLst>
          <pc:docMk/>
          <pc:sldMk cId="3039937279" sldId="362"/>
        </pc:sldMkLst>
      </pc:sldChg>
      <pc:sldChg chg="new del">
        <pc:chgData name="Ali Ardeshiri" userId="052a6704-090d-4bc4-a978-ceda1965e17c" providerId="ADAL" clId="{21CF9117-4E68-4684-8217-38C94DF3B9B3}" dt="2022-04-07T03:27:05.388" v="3298" actId="47"/>
        <pc:sldMkLst>
          <pc:docMk/>
          <pc:sldMk cId="2396346677" sldId="363"/>
        </pc:sldMkLst>
      </pc:sldChg>
      <pc:sldChg chg="new del">
        <pc:chgData name="Ali Ardeshiri" userId="052a6704-090d-4bc4-a978-ceda1965e17c" providerId="ADAL" clId="{21CF9117-4E68-4684-8217-38C94DF3B9B3}" dt="2022-04-07T03:27:05.388" v="3298" actId="47"/>
        <pc:sldMkLst>
          <pc:docMk/>
          <pc:sldMk cId="3327211238" sldId="364"/>
        </pc:sldMkLst>
      </pc:sldChg>
      <pc:sldChg chg="new del">
        <pc:chgData name="Ali Ardeshiri" userId="052a6704-090d-4bc4-a978-ceda1965e17c" providerId="ADAL" clId="{21CF9117-4E68-4684-8217-38C94DF3B9B3}" dt="2022-04-07T03:27:05.388" v="3298" actId="47"/>
        <pc:sldMkLst>
          <pc:docMk/>
          <pc:sldMk cId="2126975254" sldId="365"/>
        </pc:sldMkLst>
      </pc:sldChg>
      <pc:sldChg chg="new del">
        <pc:chgData name="Ali Ardeshiri" userId="052a6704-090d-4bc4-a978-ceda1965e17c" providerId="ADAL" clId="{21CF9117-4E68-4684-8217-38C94DF3B9B3}" dt="2022-04-07T03:27:05.388" v="3298" actId="47"/>
        <pc:sldMkLst>
          <pc:docMk/>
          <pc:sldMk cId="18292116" sldId="366"/>
        </pc:sldMkLst>
      </pc:sldChg>
      <pc:sldChg chg="new del">
        <pc:chgData name="Ali Ardeshiri" userId="052a6704-090d-4bc4-a978-ceda1965e17c" providerId="ADAL" clId="{21CF9117-4E68-4684-8217-38C94DF3B9B3}" dt="2022-04-07T03:27:05.388" v="3298" actId="47"/>
        <pc:sldMkLst>
          <pc:docMk/>
          <pc:sldMk cId="4067509434" sldId="367"/>
        </pc:sldMkLst>
      </pc:sldChg>
      <pc:sldChg chg="new del">
        <pc:chgData name="Ali Ardeshiri" userId="052a6704-090d-4bc4-a978-ceda1965e17c" providerId="ADAL" clId="{21CF9117-4E68-4684-8217-38C94DF3B9B3}" dt="2022-04-07T03:27:05.388" v="3298" actId="47"/>
        <pc:sldMkLst>
          <pc:docMk/>
          <pc:sldMk cId="1669010126" sldId="368"/>
        </pc:sldMkLst>
      </pc:sldChg>
      <pc:sldChg chg="new del">
        <pc:chgData name="Ali Ardeshiri" userId="052a6704-090d-4bc4-a978-ceda1965e17c" providerId="ADAL" clId="{21CF9117-4E68-4684-8217-38C94DF3B9B3}" dt="2022-04-07T03:27:05.388" v="3298" actId="47"/>
        <pc:sldMkLst>
          <pc:docMk/>
          <pc:sldMk cId="3861083167" sldId="369"/>
        </pc:sldMkLst>
      </pc:sldChg>
      <pc:sldChg chg="new del">
        <pc:chgData name="Ali Ardeshiri" userId="052a6704-090d-4bc4-a978-ceda1965e17c" providerId="ADAL" clId="{21CF9117-4E68-4684-8217-38C94DF3B9B3}" dt="2022-04-07T03:27:05.388" v="3298" actId="47"/>
        <pc:sldMkLst>
          <pc:docMk/>
          <pc:sldMk cId="3336939043" sldId="370"/>
        </pc:sldMkLst>
      </pc:sldChg>
      <pc:sldChg chg="new del">
        <pc:chgData name="Ali Ardeshiri" userId="052a6704-090d-4bc4-a978-ceda1965e17c" providerId="ADAL" clId="{21CF9117-4E68-4684-8217-38C94DF3B9B3}" dt="2022-04-07T03:27:05.388" v="3298" actId="47"/>
        <pc:sldMkLst>
          <pc:docMk/>
          <pc:sldMk cId="675704146" sldId="371"/>
        </pc:sldMkLst>
      </pc:sldChg>
      <pc:sldChg chg="new del">
        <pc:chgData name="Ali Ardeshiri" userId="052a6704-090d-4bc4-a978-ceda1965e17c" providerId="ADAL" clId="{21CF9117-4E68-4684-8217-38C94DF3B9B3}" dt="2022-04-07T03:27:05.388" v="3298" actId="47"/>
        <pc:sldMkLst>
          <pc:docMk/>
          <pc:sldMk cId="4167429323" sldId="372"/>
        </pc:sldMkLst>
      </pc:sldChg>
      <pc:sldChg chg="new del">
        <pc:chgData name="Ali Ardeshiri" userId="052a6704-090d-4bc4-a978-ceda1965e17c" providerId="ADAL" clId="{21CF9117-4E68-4684-8217-38C94DF3B9B3}" dt="2022-04-07T03:27:05.388" v="3298" actId="47"/>
        <pc:sldMkLst>
          <pc:docMk/>
          <pc:sldMk cId="2164405876" sldId="373"/>
        </pc:sldMkLst>
      </pc:sldChg>
      <pc:sldChg chg="new del">
        <pc:chgData name="Ali Ardeshiri" userId="052a6704-090d-4bc4-a978-ceda1965e17c" providerId="ADAL" clId="{21CF9117-4E68-4684-8217-38C94DF3B9B3}" dt="2022-04-07T03:27:05.388" v="3298" actId="47"/>
        <pc:sldMkLst>
          <pc:docMk/>
          <pc:sldMk cId="1485370216" sldId="374"/>
        </pc:sldMkLst>
      </pc:sldChg>
      <pc:sldChg chg="new del">
        <pc:chgData name="Ali Ardeshiri" userId="052a6704-090d-4bc4-a978-ceda1965e17c" providerId="ADAL" clId="{21CF9117-4E68-4684-8217-38C94DF3B9B3}" dt="2022-04-07T03:27:05.388" v="3298" actId="47"/>
        <pc:sldMkLst>
          <pc:docMk/>
          <pc:sldMk cId="894650802" sldId="375"/>
        </pc:sldMkLst>
      </pc:sldChg>
      <pc:sldChg chg="new del">
        <pc:chgData name="Ali Ardeshiri" userId="052a6704-090d-4bc4-a978-ceda1965e17c" providerId="ADAL" clId="{21CF9117-4E68-4684-8217-38C94DF3B9B3}" dt="2022-04-07T03:27:05.388" v="3298" actId="47"/>
        <pc:sldMkLst>
          <pc:docMk/>
          <pc:sldMk cId="945260083" sldId="376"/>
        </pc:sldMkLst>
      </pc:sldChg>
      <pc:sldChg chg="new del">
        <pc:chgData name="Ali Ardeshiri" userId="052a6704-090d-4bc4-a978-ceda1965e17c" providerId="ADAL" clId="{21CF9117-4E68-4684-8217-38C94DF3B9B3}" dt="2022-04-07T03:27:05.388" v="3298" actId="47"/>
        <pc:sldMkLst>
          <pc:docMk/>
          <pc:sldMk cId="3555023509" sldId="377"/>
        </pc:sldMkLst>
      </pc:sldChg>
      <pc:sldChg chg="new del">
        <pc:chgData name="Ali Ardeshiri" userId="052a6704-090d-4bc4-a978-ceda1965e17c" providerId="ADAL" clId="{21CF9117-4E68-4684-8217-38C94DF3B9B3}" dt="2022-04-07T03:27:05.388" v="3298" actId="47"/>
        <pc:sldMkLst>
          <pc:docMk/>
          <pc:sldMk cId="884644805" sldId="378"/>
        </pc:sldMkLst>
      </pc:sldChg>
      <pc:sldChg chg="new del">
        <pc:chgData name="Ali Ardeshiri" userId="052a6704-090d-4bc4-a978-ceda1965e17c" providerId="ADAL" clId="{21CF9117-4E68-4684-8217-38C94DF3B9B3}" dt="2022-04-07T03:27:05.388" v="3298" actId="47"/>
        <pc:sldMkLst>
          <pc:docMk/>
          <pc:sldMk cId="3547144548" sldId="379"/>
        </pc:sldMkLst>
      </pc:sldChg>
      <pc:sldChg chg="new del">
        <pc:chgData name="Ali Ardeshiri" userId="052a6704-090d-4bc4-a978-ceda1965e17c" providerId="ADAL" clId="{21CF9117-4E68-4684-8217-38C94DF3B9B3}" dt="2022-04-07T03:27:05.388" v="3298" actId="47"/>
        <pc:sldMkLst>
          <pc:docMk/>
          <pc:sldMk cId="1923828552" sldId="380"/>
        </pc:sldMkLst>
      </pc:sldChg>
      <pc:sldChg chg="new del">
        <pc:chgData name="Ali Ardeshiri" userId="052a6704-090d-4bc4-a978-ceda1965e17c" providerId="ADAL" clId="{21CF9117-4E68-4684-8217-38C94DF3B9B3}" dt="2022-04-07T03:27:05.388" v="3298" actId="47"/>
        <pc:sldMkLst>
          <pc:docMk/>
          <pc:sldMk cId="399838567" sldId="381"/>
        </pc:sldMkLst>
      </pc:sldChg>
      <pc:sldChg chg="new del">
        <pc:chgData name="Ali Ardeshiri" userId="052a6704-090d-4bc4-a978-ceda1965e17c" providerId="ADAL" clId="{21CF9117-4E68-4684-8217-38C94DF3B9B3}" dt="2022-04-07T03:27:05.388" v="3298" actId="47"/>
        <pc:sldMkLst>
          <pc:docMk/>
          <pc:sldMk cId="3642301491" sldId="382"/>
        </pc:sldMkLst>
      </pc:sldChg>
      <pc:sldChg chg="new del">
        <pc:chgData name="Ali Ardeshiri" userId="052a6704-090d-4bc4-a978-ceda1965e17c" providerId="ADAL" clId="{21CF9117-4E68-4684-8217-38C94DF3B9B3}" dt="2022-04-07T03:27:05.388" v="3298" actId="47"/>
        <pc:sldMkLst>
          <pc:docMk/>
          <pc:sldMk cId="2957220387" sldId="383"/>
        </pc:sldMkLst>
      </pc:sldChg>
      <pc:sldChg chg="new del">
        <pc:chgData name="Ali Ardeshiri" userId="052a6704-090d-4bc4-a978-ceda1965e17c" providerId="ADAL" clId="{21CF9117-4E68-4684-8217-38C94DF3B9B3}" dt="2022-04-07T03:27:05.388" v="3298" actId="47"/>
        <pc:sldMkLst>
          <pc:docMk/>
          <pc:sldMk cId="3775204866" sldId="384"/>
        </pc:sldMkLst>
      </pc:sldChg>
      <pc:sldChg chg="new del">
        <pc:chgData name="Ali Ardeshiri" userId="052a6704-090d-4bc4-a978-ceda1965e17c" providerId="ADAL" clId="{21CF9117-4E68-4684-8217-38C94DF3B9B3}" dt="2022-04-07T03:27:05.388" v="3298" actId="47"/>
        <pc:sldMkLst>
          <pc:docMk/>
          <pc:sldMk cId="996001201" sldId="385"/>
        </pc:sldMkLst>
      </pc:sldChg>
      <pc:sldChg chg="new del">
        <pc:chgData name="Ali Ardeshiri" userId="052a6704-090d-4bc4-a978-ceda1965e17c" providerId="ADAL" clId="{21CF9117-4E68-4684-8217-38C94DF3B9B3}" dt="2022-04-07T03:27:05.388" v="3298" actId="47"/>
        <pc:sldMkLst>
          <pc:docMk/>
          <pc:sldMk cId="893972467" sldId="386"/>
        </pc:sldMkLst>
      </pc:sldChg>
      <pc:sldChg chg="new del">
        <pc:chgData name="Ali Ardeshiri" userId="052a6704-090d-4bc4-a978-ceda1965e17c" providerId="ADAL" clId="{21CF9117-4E68-4684-8217-38C94DF3B9B3}" dt="2022-04-07T03:27:05.388" v="3298" actId="47"/>
        <pc:sldMkLst>
          <pc:docMk/>
          <pc:sldMk cId="3428823062" sldId="387"/>
        </pc:sldMkLst>
      </pc:sldChg>
      <pc:sldChg chg="new del">
        <pc:chgData name="Ali Ardeshiri" userId="052a6704-090d-4bc4-a978-ceda1965e17c" providerId="ADAL" clId="{21CF9117-4E68-4684-8217-38C94DF3B9B3}" dt="2022-04-07T03:27:05.388" v="3298" actId="47"/>
        <pc:sldMkLst>
          <pc:docMk/>
          <pc:sldMk cId="2844876819" sldId="388"/>
        </pc:sldMkLst>
      </pc:sldChg>
      <pc:sldChg chg="new del">
        <pc:chgData name="Ali Ardeshiri" userId="052a6704-090d-4bc4-a978-ceda1965e17c" providerId="ADAL" clId="{21CF9117-4E68-4684-8217-38C94DF3B9B3}" dt="2022-04-07T03:27:05.388" v="3298" actId="47"/>
        <pc:sldMkLst>
          <pc:docMk/>
          <pc:sldMk cId="1000036495" sldId="389"/>
        </pc:sldMkLst>
      </pc:sldChg>
      <pc:sldChg chg="new del">
        <pc:chgData name="Ali Ardeshiri" userId="052a6704-090d-4bc4-a978-ceda1965e17c" providerId="ADAL" clId="{21CF9117-4E68-4684-8217-38C94DF3B9B3}" dt="2022-04-07T03:27:05.388" v="3298" actId="47"/>
        <pc:sldMkLst>
          <pc:docMk/>
          <pc:sldMk cId="4153469591" sldId="390"/>
        </pc:sldMkLst>
      </pc:sldChg>
      <pc:sldChg chg="new del">
        <pc:chgData name="Ali Ardeshiri" userId="052a6704-090d-4bc4-a978-ceda1965e17c" providerId="ADAL" clId="{21CF9117-4E68-4684-8217-38C94DF3B9B3}" dt="2022-04-07T03:27:05.388" v="3298" actId="47"/>
        <pc:sldMkLst>
          <pc:docMk/>
          <pc:sldMk cId="2915380108" sldId="391"/>
        </pc:sldMkLst>
      </pc:sldChg>
      <pc:sldChg chg="new del">
        <pc:chgData name="Ali Ardeshiri" userId="052a6704-090d-4bc4-a978-ceda1965e17c" providerId="ADAL" clId="{21CF9117-4E68-4684-8217-38C94DF3B9B3}" dt="2022-04-07T03:27:05.388" v="3298" actId="47"/>
        <pc:sldMkLst>
          <pc:docMk/>
          <pc:sldMk cId="2660601583" sldId="392"/>
        </pc:sldMkLst>
      </pc:sldChg>
      <pc:sldChg chg="new del">
        <pc:chgData name="Ali Ardeshiri" userId="052a6704-090d-4bc4-a978-ceda1965e17c" providerId="ADAL" clId="{21CF9117-4E68-4684-8217-38C94DF3B9B3}" dt="2022-04-07T03:27:05.388" v="3298" actId="47"/>
        <pc:sldMkLst>
          <pc:docMk/>
          <pc:sldMk cId="893045916" sldId="393"/>
        </pc:sldMkLst>
      </pc:sldChg>
      <pc:sldChg chg="new del">
        <pc:chgData name="Ali Ardeshiri" userId="052a6704-090d-4bc4-a978-ceda1965e17c" providerId="ADAL" clId="{21CF9117-4E68-4684-8217-38C94DF3B9B3}" dt="2022-04-07T03:27:05.388" v="3298" actId="47"/>
        <pc:sldMkLst>
          <pc:docMk/>
          <pc:sldMk cId="46760515" sldId="394"/>
        </pc:sldMkLst>
      </pc:sldChg>
      <pc:sldChg chg="new del">
        <pc:chgData name="Ali Ardeshiri" userId="052a6704-090d-4bc4-a978-ceda1965e17c" providerId="ADAL" clId="{21CF9117-4E68-4684-8217-38C94DF3B9B3}" dt="2022-04-07T03:27:05.388" v="3298" actId="47"/>
        <pc:sldMkLst>
          <pc:docMk/>
          <pc:sldMk cId="286858441" sldId="395"/>
        </pc:sldMkLst>
      </pc:sldChg>
      <pc:sldChg chg="new del">
        <pc:chgData name="Ali Ardeshiri" userId="052a6704-090d-4bc4-a978-ceda1965e17c" providerId="ADAL" clId="{21CF9117-4E68-4684-8217-38C94DF3B9B3}" dt="2022-04-07T03:27:05.388" v="3298" actId="47"/>
        <pc:sldMkLst>
          <pc:docMk/>
          <pc:sldMk cId="1438040867" sldId="396"/>
        </pc:sldMkLst>
      </pc:sldChg>
      <pc:sldChg chg="new del">
        <pc:chgData name="Ali Ardeshiri" userId="052a6704-090d-4bc4-a978-ceda1965e17c" providerId="ADAL" clId="{21CF9117-4E68-4684-8217-38C94DF3B9B3}" dt="2022-04-07T03:27:05.388" v="3298" actId="47"/>
        <pc:sldMkLst>
          <pc:docMk/>
          <pc:sldMk cId="267299448" sldId="397"/>
        </pc:sldMkLst>
      </pc:sldChg>
      <pc:sldChg chg="new del">
        <pc:chgData name="Ali Ardeshiri" userId="052a6704-090d-4bc4-a978-ceda1965e17c" providerId="ADAL" clId="{21CF9117-4E68-4684-8217-38C94DF3B9B3}" dt="2022-04-07T03:27:05.388" v="3298" actId="47"/>
        <pc:sldMkLst>
          <pc:docMk/>
          <pc:sldMk cId="224830738" sldId="398"/>
        </pc:sldMkLst>
      </pc:sldChg>
      <pc:sldChg chg="new del">
        <pc:chgData name="Ali Ardeshiri" userId="052a6704-090d-4bc4-a978-ceda1965e17c" providerId="ADAL" clId="{21CF9117-4E68-4684-8217-38C94DF3B9B3}" dt="2022-04-07T03:27:05.388" v="3298" actId="47"/>
        <pc:sldMkLst>
          <pc:docMk/>
          <pc:sldMk cId="3355465064" sldId="399"/>
        </pc:sldMkLst>
      </pc:sldChg>
      <pc:sldChg chg="new del">
        <pc:chgData name="Ali Ardeshiri" userId="052a6704-090d-4bc4-a978-ceda1965e17c" providerId="ADAL" clId="{21CF9117-4E68-4684-8217-38C94DF3B9B3}" dt="2022-04-07T03:27:05.388" v="3298" actId="47"/>
        <pc:sldMkLst>
          <pc:docMk/>
          <pc:sldMk cId="3375575273" sldId="400"/>
        </pc:sldMkLst>
      </pc:sldChg>
      <pc:sldChg chg="new del">
        <pc:chgData name="Ali Ardeshiri" userId="052a6704-090d-4bc4-a978-ceda1965e17c" providerId="ADAL" clId="{21CF9117-4E68-4684-8217-38C94DF3B9B3}" dt="2022-04-07T03:27:05.388" v="3298" actId="47"/>
        <pc:sldMkLst>
          <pc:docMk/>
          <pc:sldMk cId="905026729" sldId="401"/>
        </pc:sldMkLst>
      </pc:sldChg>
      <pc:sldChg chg="new del">
        <pc:chgData name="Ali Ardeshiri" userId="052a6704-090d-4bc4-a978-ceda1965e17c" providerId="ADAL" clId="{21CF9117-4E68-4684-8217-38C94DF3B9B3}" dt="2022-04-07T03:27:05.388" v="3298" actId="47"/>
        <pc:sldMkLst>
          <pc:docMk/>
          <pc:sldMk cId="2739681030" sldId="402"/>
        </pc:sldMkLst>
      </pc:sldChg>
      <pc:sldChg chg="new del">
        <pc:chgData name="Ali Ardeshiri" userId="052a6704-090d-4bc4-a978-ceda1965e17c" providerId="ADAL" clId="{21CF9117-4E68-4684-8217-38C94DF3B9B3}" dt="2022-04-07T03:27:05.388" v="3298" actId="47"/>
        <pc:sldMkLst>
          <pc:docMk/>
          <pc:sldMk cId="2058503691" sldId="403"/>
        </pc:sldMkLst>
      </pc:sldChg>
      <pc:sldChg chg="new del">
        <pc:chgData name="Ali Ardeshiri" userId="052a6704-090d-4bc4-a978-ceda1965e17c" providerId="ADAL" clId="{21CF9117-4E68-4684-8217-38C94DF3B9B3}" dt="2022-04-07T03:27:05.388" v="3298" actId="47"/>
        <pc:sldMkLst>
          <pc:docMk/>
          <pc:sldMk cId="2378794619" sldId="404"/>
        </pc:sldMkLst>
      </pc:sldChg>
      <pc:sldChg chg="new del">
        <pc:chgData name="Ali Ardeshiri" userId="052a6704-090d-4bc4-a978-ceda1965e17c" providerId="ADAL" clId="{21CF9117-4E68-4684-8217-38C94DF3B9B3}" dt="2022-04-07T03:27:05.388" v="3298" actId="47"/>
        <pc:sldMkLst>
          <pc:docMk/>
          <pc:sldMk cId="1471366897" sldId="405"/>
        </pc:sldMkLst>
      </pc:sldChg>
      <pc:sldChg chg="new del">
        <pc:chgData name="Ali Ardeshiri" userId="052a6704-090d-4bc4-a978-ceda1965e17c" providerId="ADAL" clId="{21CF9117-4E68-4684-8217-38C94DF3B9B3}" dt="2022-04-07T03:27:05.388" v="3298" actId="47"/>
        <pc:sldMkLst>
          <pc:docMk/>
          <pc:sldMk cId="213902263" sldId="406"/>
        </pc:sldMkLst>
      </pc:sldChg>
      <pc:sldChg chg="new del">
        <pc:chgData name="Ali Ardeshiri" userId="052a6704-090d-4bc4-a978-ceda1965e17c" providerId="ADAL" clId="{21CF9117-4E68-4684-8217-38C94DF3B9B3}" dt="2022-04-07T03:27:05.388" v="3298" actId="47"/>
        <pc:sldMkLst>
          <pc:docMk/>
          <pc:sldMk cId="3023230542" sldId="407"/>
        </pc:sldMkLst>
      </pc:sldChg>
      <pc:sldChg chg="new del">
        <pc:chgData name="Ali Ardeshiri" userId="052a6704-090d-4bc4-a978-ceda1965e17c" providerId="ADAL" clId="{21CF9117-4E68-4684-8217-38C94DF3B9B3}" dt="2022-04-07T03:27:05.388" v="3298" actId="47"/>
        <pc:sldMkLst>
          <pc:docMk/>
          <pc:sldMk cId="754734425" sldId="408"/>
        </pc:sldMkLst>
      </pc:sldChg>
      <pc:sldChg chg="new del">
        <pc:chgData name="Ali Ardeshiri" userId="052a6704-090d-4bc4-a978-ceda1965e17c" providerId="ADAL" clId="{21CF9117-4E68-4684-8217-38C94DF3B9B3}" dt="2022-04-07T03:27:05.388" v="3298" actId="47"/>
        <pc:sldMkLst>
          <pc:docMk/>
          <pc:sldMk cId="1891072712" sldId="409"/>
        </pc:sldMkLst>
      </pc:sldChg>
      <pc:sldChg chg="new del">
        <pc:chgData name="Ali Ardeshiri" userId="052a6704-090d-4bc4-a978-ceda1965e17c" providerId="ADAL" clId="{21CF9117-4E68-4684-8217-38C94DF3B9B3}" dt="2022-04-07T03:27:05.388" v="3298" actId="47"/>
        <pc:sldMkLst>
          <pc:docMk/>
          <pc:sldMk cId="764211610" sldId="410"/>
        </pc:sldMkLst>
      </pc:sldChg>
      <pc:sldChg chg="new del">
        <pc:chgData name="Ali Ardeshiri" userId="052a6704-090d-4bc4-a978-ceda1965e17c" providerId="ADAL" clId="{21CF9117-4E68-4684-8217-38C94DF3B9B3}" dt="2022-04-07T03:27:05.388" v="3298" actId="47"/>
        <pc:sldMkLst>
          <pc:docMk/>
          <pc:sldMk cId="1106852285" sldId="411"/>
        </pc:sldMkLst>
      </pc:sldChg>
      <pc:sldChg chg="new del">
        <pc:chgData name="Ali Ardeshiri" userId="052a6704-090d-4bc4-a978-ceda1965e17c" providerId="ADAL" clId="{21CF9117-4E68-4684-8217-38C94DF3B9B3}" dt="2022-04-07T03:27:05.388" v="3298" actId="47"/>
        <pc:sldMkLst>
          <pc:docMk/>
          <pc:sldMk cId="1390638115" sldId="412"/>
        </pc:sldMkLst>
      </pc:sldChg>
      <pc:sldChg chg="new del">
        <pc:chgData name="Ali Ardeshiri" userId="052a6704-090d-4bc4-a978-ceda1965e17c" providerId="ADAL" clId="{21CF9117-4E68-4684-8217-38C94DF3B9B3}" dt="2022-04-07T03:27:05.388" v="3298" actId="47"/>
        <pc:sldMkLst>
          <pc:docMk/>
          <pc:sldMk cId="3516111257" sldId="413"/>
        </pc:sldMkLst>
      </pc:sldChg>
      <pc:sldChg chg="new del">
        <pc:chgData name="Ali Ardeshiri" userId="052a6704-090d-4bc4-a978-ceda1965e17c" providerId="ADAL" clId="{21CF9117-4E68-4684-8217-38C94DF3B9B3}" dt="2022-04-07T03:27:05.388" v="3298" actId="47"/>
        <pc:sldMkLst>
          <pc:docMk/>
          <pc:sldMk cId="2845337454" sldId="414"/>
        </pc:sldMkLst>
      </pc:sldChg>
      <pc:sldChg chg="new del">
        <pc:chgData name="Ali Ardeshiri" userId="052a6704-090d-4bc4-a978-ceda1965e17c" providerId="ADAL" clId="{21CF9117-4E68-4684-8217-38C94DF3B9B3}" dt="2022-04-07T03:27:05.388" v="3298" actId="47"/>
        <pc:sldMkLst>
          <pc:docMk/>
          <pc:sldMk cId="767345570" sldId="415"/>
        </pc:sldMkLst>
      </pc:sldChg>
      <pc:sldChg chg="new del">
        <pc:chgData name="Ali Ardeshiri" userId="052a6704-090d-4bc4-a978-ceda1965e17c" providerId="ADAL" clId="{21CF9117-4E68-4684-8217-38C94DF3B9B3}" dt="2022-04-07T03:27:05.388" v="3298" actId="47"/>
        <pc:sldMkLst>
          <pc:docMk/>
          <pc:sldMk cId="89668453" sldId="416"/>
        </pc:sldMkLst>
      </pc:sldChg>
      <pc:sldChg chg="new del">
        <pc:chgData name="Ali Ardeshiri" userId="052a6704-090d-4bc4-a978-ceda1965e17c" providerId="ADAL" clId="{21CF9117-4E68-4684-8217-38C94DF3B9B3}" dt="2022-04-07T03:27:05.388" v="3298" actId="47"/>
        <pc:sldMkLst>
          <pc:docMk/>
          <pc:sldMk cId="3118939911" sldId="417"/>
        </pc:sldMkLst>
      </pc:sldChg>
      <pc:sldChg chg="new del">
        <pc:chgData name="Ali Ardeshiri" userId="052a6704-090d-4bc4-a978-ceda1965e17c" providerId="ADAL" clId="{21CF9117-4E68-4684-8217-38C94DF3B9B3}" dt="2022-04-07T03:27:05.388" v="3298" actId="47"/>
        <pc:sldMkLst>
          <pc:docMk/>
          <pc:sldMk cId="886963558" sldId="418"/>
        </pc:sldMkLst>
      </pc:sldChg>
      <pc:sldChg chg="new del">
        <pc:chgData name="Ali Ardeshiri" userId="052a6704-090d-4bc4-a978-ceda1965e17c" providerId="ADAL" clId="{21CF9117-4E68-4684-8217-38C94DF3B9B3}" dt="2022-04-07T03:27:05.388" v="3298" actId="47"/>
        <pc:sldMkLst>
          <pc:docMk/>
          <pc:sldMk cId="1136058850" sldId="419"/>
        </pc:sldMkLst>
      </pc:sldChg>
      <pc:sldChg chg="new del">
        <pc:chgData name="Ali Ardeshiri" userId="052a6704-090d-4bc4-a978-ceda1965e17c" providerId="ADAL" clId="{21CF9117-4E68-4684-8217-38C94DF3B9B3}" dt="2022-04-07T03:27:05.388" v="3298" actId="47"/>
        <pc:sldMkLst>
          <pc:docMk/>
          <pc:sldMk cId="315580668" sldId="420"/>
        </pc:sldMkLst>
      </pc:sldChg>
      <pc:sldChg chg="new del">
        <pc:chgData name="Ali Ardeshiri" userId="052a6704-090d-4bc4-a978-ceda1965e17c" providerId="ADAL" clId="{21CF9117-4E68-4684-8217-38C94DF3B9B3}" dt="2022-04-07T03:27:05.388" v="3298" actId="47"/>
        <pc:sldMkLst>
          <pc:docMk/>
          <pc:sldMk cId="149209983" sldId="421"/>
        </pc:sldMkLst>
      </pc:sldChg>
      <pc:sldChg chg="new del">
        <pc:chgData name="Ali Ardeshiri" userId="052a6704-090d-4bc4-a978-ceda1965e17c" providerId="ADAL" clId="{21CF9117-4E68-4684-8217-38C94DF3B9B3}" dt="2022-04-07T03:27:05.388" v="3298" actId="47"/>
        <pc:sldMkLst>
          <pc:docMk/>
          <pc:sldMk cId="1196803480" sldId="422"/>
        </pc:sldMkLst>
      </pc:sldChg>
      <pc:sldChg chg="new del">
        <pc:chgData name="Ali Ardeshiri" userId="052a6704-090d-4bc4-a978-ceda1965e17c" providerId="ADAL" clId="{21CF9117-4E68-4684-8217-38C94DF3B9B3}" dt="2022-04-07T03:27:05.388" v="3298" actId="47"/>
        <pc:sldMkLst>
          <pc:docMk/>
          <pc:sldMk cId="2192888413" sldId="423"/>
        </pc:sldMkLst>
      </pc:sldChg>
      <pc:sldChg chg="new del">
        <pc:chgData name="Ali Ardeshiri" userId="052a6704-090d-4bc4-a978-ceda1965e17c" providerId="ADAL" clId="{21CF9117-4E68-4684-8217-38C94DF3B9B3}" dt="2022-04-07T03:27:05.388" v="3298" actId="47"/>
        <pc:sldMkLst>
          <pc:docMk/>
          <pc:sldMk cId="3612518675" sldId="424"/>
        </pc:sldMkLst>
      </pc:sldChg>
      <pc:sldChg chg="new del">
        <pc:chgData name="Ali Ardeshiri" userId="052a6704-090d-4bc4-a978-ceda1965e17c" providerId="ADAL" clId="{21CF9117-4E68-4684-8217-38C94DF3B9B3}" dt="2022-04-07T03:27:05.388" v="3298" actId="47"/>
        <pc:sldMkLst>
          <pc:docMk/>
          <pc:sldMk cId="2982120120" sldId="425"/>
        </pc:sldMkLst>
      </pc:sldChg>
      <pc:sldChg chg="new del">
        <pc:chgData name="Ali Ardeshiri" userId="052a6704-090d-4bc4-a978-ceda1965e17c" providerId="ADAL" clId="{21CF9117-4E68-4684-8217-38C94DF3B9B3}" dt="2022-04-07T03:27:05.388" v="3298" actId="47"/>
        <pc:sldMkLst>
          <pc:docMk/>
          <pc:sldMk cId="3291802656" sldId="426"/>
        </pc:sldMkLst>
      </pc:sldChg>
      <pc:sldChg chg="new del">
        <pc:chgData name="Ali Ardeshiri" userId="052a6704-090d-4bc4-a978-ceda1965e17c" providerId="ADAL" clId="{21CF9117-4E68-4684-8217-38C94DF3B9B3}" dt="2022-04-07T03:27:05.388" v="3298" actId="47"/>
        <pc:sldMkLst>
          <pc:docMk/>
          <pc:sldMk cId="528489412" sldId="427"/>
        </pc:sldMkLst>
      </pc:sldChg>
      <pc:sldChg chg="new del">
        <pc:chgData name="Ali Ardeshiri" userId="052a6704-090d-4bc4-a978-ceda1965e17c" providerId="ADAL" clId="{21CF9117-4E68-4684-8217-38C94DF3B9B3}" dt="2022-04-07T03:27:05.388" v="3298" actId="47"/>
        <pc:sldMkLst>
          <pc:docMk/>
          <pc:sldMk cId="3893195634" sldId="428"/>
        </pc:sldMkLst>
      </pc:sldChg>
      <pc:sldChg chg="new del">
        <pc:chgData name="Ali Ardeshiri" userId="052a6704-090d-4bc4-a978-ceda1965e17c" providerId="ADAL" clId="{21CF9117-4E68-4684-8217-38C94DF3B9B3}" dt="2022-04-07T03:27:05.388" v="3298" actId="47"/>
        <pc:sldMkLst>
          <pc:docMk/>
          <pc:sldMk cId="94078108" sldId="429"/>
        </pc:sldMkLst>
      </pc:sldChg>
      <pc:sldChg chg="new del">
        <pc:chgData name="Ali Ardeshiri" userId="052a6704-090d-4bc4-a978-ceda1965e17c" providerId="ADAL" clId="{21CF9117-4E68-4684-8217-38C94DF3B9B3}" dt="2022-04-07T03:27:05.388" v="3298" actId="47"/>
        <pc:sldMkLst>
          <pc:docMk/>
          <pc:sldMk cId="3492863919" sldId="430"/>
        </pc:sldMkLst>
      </pc:sldChg>
      <pc:sldChg chg="new del">
        <pc:chgData name="Ali Ardeshiri" userId="052a6704-090d-4bc4-a978-ceda1965e17c" providerId="ADAL" clId="{21CF9117-4E68-4684-8217-38C94DF3B9B3}" dt="2022-04-07T03:27:05.388" v="3298" actId="47"/>
        <pc:sldMkLst>
          <pc:docMk/>
          <pc:sldMk cId="535282532" sldId="431"/>
        </pc:sldMkLst>
      </pc:sldChg>
      <pc:sldChg chg="new del">
        <pc:chgData name="Ali Ardeshiri" userId="052a6704-090d-4bc4-a978-ceda1965e17c" providerId="ADAL" clId="{21CF9117-4E68-4684-8217-38C94DF3B9B3}" dt="2022-04-07T03:27:05.388" v="3298" actId="47"/>
        <pc:sldMkLst>
          <pc:docMk/>
          <pc:sldMk cId="1904102224" sldId="432"/>
        </pc:sldMkLst>
      </pc:sldChg>
      <pc:sldChg chg="new del">
        <pc:chgData name="Ali Ardeshiri" userId="052a6704-090d-4bc4-a978-ceda1965e17c" providerId="ADAL" clId="{21CF9117-4E68-4684-8217-38C94DF3B9B3}" dt="2022-04-07T03:27:05.388" v="3298" actId="47"/>
        <pc:sldMkLst>
          <pc:docMk/>
          <pc:sldMk cId="919718209" sldId="433"/>
        </pc:sldMkLst>
      </pc:sldChg>
      <pc:sldChg chg="new del">
        <pc:chgData name="Ali Ardeshiri" userId="052a6704-090d-4bc4-a978-ceda1965e17c" providerId="ADAL" clId="{21CF9117-4E68-4684-8217-38C94DF3B9B3}" dt="2022-04-07T03:27:05.388" v="3298" actId="47"/>
        <pc:sldMkLst>
          <pc:docMk/>
          <pc:sldMk cId="761641595" sldId="434"/>
        </pc:sldMkLst>
      </pc:sldChg>
      <pc:sldChg chg="new del">
        <pc:chgData name="Ali Ardeshiri" userId="052a6704-090d-4bc4-a978-ceda1965e17c" providerId="ADAL" clId="{21CF9117-4E68-4684-8217-38C94DF3B9B3}" dt="2022-04-07T03:27:05.388" v="3298" actId="47"/>
        <pc:sldMkLst>
          <pc:docMk/>
          <pc:sldMk cId="2180766661" sldId="435"/>
        </pc:sldMkLst>
      </pc:sldChg>
      <pc:sldChg chg="new del">
        <pc:chgData name="Ali Ardeshiri" userId="052a6704-090d-4bc4-a978-ceda1965e17c" providerId="ADAL" clId="{21CF9117-4E68-4684-8217-38C94DF3B9B3}" dt="2022-04-07T03:27:05.388" v="3298" actId="47"/>
        <pc:sldMkLst>
          <pc:docMk/>
          <pc:sldMk cId="3106125907" sldId="436"/>
        </pc:sldMkLst>
      </pc:sldChg>
      <pc:sldChg chg="new del">
        <pc:chgData name="Ali Ardeshiri" userId="052a6704-090d-4bc4-a978-ceda1965e17c" providerId="ADAL" clId="{21CF9117-4E68-4684-8217-38C94DF3B9B3}" dt="2022-04-07T03:27:05.388" v="3298" actId="47"/>
        <pc:sldMkLst>
          <pc:docMk/>
          <pc:sldMk cId="4273239238" sldId="437"/>
        </pc:sldMkLst>
      </pc:sldChg>
      <pc:sldChg chg="new del">
        <pc:chgData name="Ali Ardeshiri" userId="052a6704-090d-4bc4-a978-ceda1965e17c" providerId="ADAL" clId="{21CF9117-4E68-4684-8217-38C94DF3B9B3}" dt="2022-04-07T03:27:05.388" v="3298" actId="47"/>
        <pc:sldMkLst>
          <pc:docMk/>
          <pc:sldMk cId="1398857196" sldId="438"/>
        </pc:sldMkLst>
      </pc:sldChg>
      <pc:sldChg chg="new del">
        <pc:chgData name="Ali Ardeshiri" userId="052a6704-090d-4bc4-a978-ceda1965e17c" providerId="ADAL" clId="{21CF9117-4E68-4684-8217-38C94DF3B9B3}" dt="2022-04-07T03:27:05.388" v="3298" actId="47"/>
        <pc:sldMkLst>
          <pc:docMk/>
          <pc:sldMk cId="3092047109" sldId="439"/>
        </pc:sldMkLst>
      </pc:sldChg>
      <pc:sldChg chg="new del">
        <pc:chgData name="Ali Ardeshiri" userId="052a6704-090d-4bc4-a978-ceda1965e17c" providerId="ADAL" clId="{21CF9117-4E68-4684-8217-38C94DF3B9B3}" dt="2022-04-07T03:27:05.388" v="3298" actId="47"/>
        <pc:sldMkLst>
          <pc:docMk/>
          <pc:sldMk cId="2884385482" sldId="440"/>
        </pc:sldMkLst>
      </pc:sldChg>
      <pc:sldChg chg="new del">
        <pc:chgData name="Ali Ardeshiri" userId="052a6704-090d-4bc4-a978-ceda1965e17c" providerId="ADAL" clId="{21CF9117-4E68-4684-8217-38C94DF3B9B3}" dt="2022-04-07T03:27:05.388" v="3298" actId="47"/>
        <pc:sldMkLst>
          <pc:docMk/>
          <pc:sldMk cId="2537601627" sldId="441"/>
        </pc:sldMkLst>
      </pc:sldChg>
      <pc:sldChg chg="new del">
        <pc:chgData name="Ali Ardeshiri" userId="052a6704-090d-4bc4-a978-ceda1965e17c" providerId="ADAL" clId="{21CF9117-4E68-4684-8217-38C94DF3B9B3}" dt="2022-04-07T03:27:05.388" v="3298" actId="47"/>
        <pc:sldMkLst>
          <pc:docMk/>
          <pc:sldMk cId="3646651578" sldId="442"/>
        </pc:sldMkLst>
      </pc:sldChg>
      <pc:sldChg chg="new del">
        <pc:chgData name="Ali Ardeshiri" userId="052a6704-090d-4bc4-a978-ceda1965e17c" providerId="ADAL" clId="{21CF9117-4E68-4684-8217-38C94DF3B9B3}" dt="2022-04-07T03:27:05.388" v="3298" actId="47"/>
        <pc:sldMkLst>
          <pc:docMk/>
          <pc:sldMk cId="2671039984" sldId="443"/>
        </pc:sldMkLst>
      </pc:sldChg>
      <pc:sldChg chg="new del">
        <pc:chgData name="Ali Ardeshiri" userId="052a6704-090d-4bc4-a978-ceda1965e17c" providerId="ADAL" clId="{21CF9117-4E68-4684-8217-38C94DF3B9B3}" dt="2022-04-07T03:27:05.388" v="3298" actId="47"/>
        <pc:sldMkLst>
          <pc:docMk/>
          <pc:sldMk cId="2849402698" sldId="444"/>
        </pc:sldMkLst>
      </pc:sldChg>
      <pc:sldChg chg="new del">
        <pc:chgData name="Ali Ardeshiri" userId="052a6704-090d-4bc4-a978-ceda1965e17c" providerId="ADAL" clId="{21CF9117-4E68-4684-8217-38C94DF3B9B3}" dt="2022-04-07T03:27:05.388" v="3298" actId="47"/>
        <pc:sldMkLst>
          <pc:docMk/>
          <pc:sldMk cId="2215296281" sldId="445"/>
        </pc:sldMkLst>
      </pc:sldChg>
      <pc:sldChg chg="new del">
        <pc:chgData name="Ali Ardeshiri" userId="052a6704-090d-4bc4-a978-ceda1965e17c" providerId="ADAL" clId="{21CF9117-4E68-4684-8217-38C94DF3B9B3}" dt="2022-04-07T03:27:05.388" v="3298" actId="47"/>
        <pc:sldMkLst>
          <pc:docMk/>
          <pc:sldMk cId="607183060" sldId="446"/>
        </pc:sldMkLst>
      </pc:sldChg>
      <pc:sldChg chg="new del">
        <pc:chgData name="Ali Ardeshiri" userId="052a6704-090d-4bc4-a978-ceda1965e17c" providerId="ADAL" clId="{21CF9117-4E68-4684-8217-38C94DF3B9B3}" dt="2022-04-07T03:27:05.388" v="3298" actId="47"/>
        <pc:sldMkLst>
          <pc:docMk/>
          <pc:sldMk cId="990655148" sldId="447"/>
        </pc:sldMkLst>
      </pc:sldChg>
      <pc:sldChg chg="new del">
        <pc:chgData name="Ali Ardeshiri" userId="052a6704-090d-4bc4-a978-ceda1965e17c" providerId="ADAL" clId="{21CF9117-4E68-4684-8217-38C94DF3B9B3}" dt="2022-04-07T03:27:05.388" v="3298" actId="47"/>
        <pc:sldMkLst>
          <pc:docMk/>
          <pc:sldMk cId="3982124956" sldId="448"/>
        </pc:sldMkLst>
      </pc:sldChg>
      <pc:sldChg chg="new del">
        <pc:chgData name="Ali Ardeshiri" userId="052a6704-090d-4bc4-a978-ceda1965e17c" providerId="ADAL" clId="{21CF9117-4E68-4684-8217-38C94DF3B9B3}" dt="2022-04-07T03:27:05.388" v="3298" actId="47"/>
        <pc:sldMkLst>
          <pc:docMk/>
          <pc:sldMk cId="1814672939" sldId="449"/>
        </pc:sldMkLst>
      </pc:sldChg>
      <pc:sldChg chg="new del">
        <pc:chgData name="Ali Ardeshiri" userId="052a6704-090d-4bc4-a978-ceda1965e17c" providerId="ADAL" clId="{21CF9117-4E68-4684-8217-38C94DF3B9B3}" dt="2022-04-07T03:27:05.388" v="3298" actId="47"/>
        <pc:sldMkLst>
          <pc:docMk/>
          <pc:sldMk cId="1181014451" sldId="450"/>
        </pc:sldMkLst>
      </pc:sldChg>
      <pc:sldChg chg="new del">
        <pc:chgData name="Ali Ardeshiri" userId="052a6704-090d-4bc4-a978-ceda1965e17c" providerId="ADAL" clId="{21CF9117-4E68-4684-8217-38C94DF3B9B3}" dt="2022-04-07T03:27:05.388" v="3298" actId="47"/>
        <pc:sldMkLst>
          <pc:docMk/>
          <pc:sldMk cId="686239764" sldId="451"/>
        </pc:sldMkLst>
      </pc:sldChg>
      <pc:sldChg chg="new del">
        <pc:chgData name="Ali Ardeshiri" userId="052a6704-090d-4bc4-a978-ceda1965e17c" providerId="ADAL" clId="{21CF9117-4E68-4684-8217-38C94DF3B9B3}" dt="2022-04-07T03:27:05.388" v="3298" actId="47"/>
        <pc:sldMkLst>
          <pc:docMk/>
          <pc:sldMk cId="2393492107" sldId="452"/>
        </pc:sldMkLst>
      </pc:sldChg>
      <pc:sldChg chg="new del">
        <pc:chgData name="Ali Ardeshiri" userId="052a6704-090d-4bc4-a978-ceda1965e17c" providerId="ADAL" clId="{21CF9117-4E68-4684-8217-38C94DF3B9B3}" dt="2022-04-07T03:27:05.388" v="3298" actId="47"/>
        <pc:sldMkLst>
          <pc:docMk/>
          <pc:sldMk cId="1753971019" sldId="453"/>
        </pc:sldMkLst>
      </pc:sldChg>
      <pc:sldChg chg="new del">
        <pc:chgData name="Ali Ardeshiri" userId="052a6704-090d-4bc4-a978-ceda1965e17c" providerId="ADAL" clId="{21CF9117-4E68-4684-8217-38C94DF3B9B3}" dt="2022-04-07T03:27:05.388" v="3298" actId="47"/>
        <pc:sldMkLst>
          <pc:docMk/>
          <pc:sldMk cId="1410425455" sldId="454"/>
        </pc:sldMkLst>
      </pc:sldChg>
      <pc:sldChg chg="new del">
        <pc:chgData name="Ali Ardeshiri" userId="052a6704-090d-4bc4-a978-ceda1965e17c" providerId="ADAL" clId="{21CF9117-4E68-4684-8217-38C94DF3B9B3}" dt="2022-04-07T03:27:05.388" v="3298" actId="47"/>
        <pc:sldMkLst>
          <pc:docMk/>
          <pc:sldMk cId="2847768427" sldId="455"/>
        </pc:sldMkLst>
      </pc:sldChg>
      <pc:sldChg chg="new del">
        <pc:chgData name="Ali Ardeshiri" userId="052a6704-090d-4bc4-a978-ceda1965e17c" providerId="ADAL" clId="{21CF9117-4E68-4684-8217-38C94DF3B9B3}" dt="2022-04-07T03:27:05.388" v="3298" actId="47"/>
        <pc:sldMkLst>
          <pc:docMk/>
          <pc:sldMk cId="2041312569" sldId="456"/>
        </pc:sldMkLst>
      </pc:sldChg>
      <pc:sldChg chg="new del">
        <pc:chgData name="Ali Ardeshiri" userId="052a6704-090d-4bc4-a978-ceda1965e17c" providerId="ADAL" clId="{21CF9117-4E68-4684-8217-38C94DF3B9B3}" dt="2022-04-07T03:27:05.388" v="3298" actId="47"/>
        <pc:sldMkLst>
          <pc:docMk/>
          <pc:sldMk cId="2353021245" sldId="457"/>
        </pc:sldMkLst>
      </pc:sldChg>
      <pc:sldChg chg="new del">
        <pc:chgData name="Ali Ardeshiri" userId="052a6704-090d-4bc4-a978-ceda1965e17c" providerId="ADAL" clId="{21CF9117-4E68-4684-8217-38C94DF3B9B3}" dt="2022-04-07T03:27:05.388" v="3298" actId="47"/>
        <pc:sldMkLst>
          <pc:docMk/>
          <pc:sldMk cId="1253502348" sldId="458"/>
        </pc:sldMkLst>
      </pc:sldChg>
      <pc:sldChg chg="new del">
        <pc:chgData name="Ali Ardeshiri" userId="052a6704-090d-4bc4-a978-ceda1965e17c" providerId="ADAL" clId="{21CF9117-4E68-4684-8217-38C94DF3B9B3}" dt="2022-04-07T03:27:05.388" v="3298" actId="47"/>
        <pc:sldMkLst>
          <pc:docMk/>
          <pc:sldMk cId="4273887553" sldId="459"/>
        </pc:sldMkLst>
      </pc:sldChg>
      <pc:sldChg chg="new del">
        <pc:chgData name="Ali Ardeshiri" userId="052a6704-090d-4bc4-a978-ceda1965e17c" providerId="ADAL" clId="{21CF9117-4E68-4684-8217-38C94DF3B9B3}" dt="2022-04-07T03:27:05.388" v="3298" actId="47"/>
        <pc:sldMkLst>
          <pc:docMk/>
          <pc:sldMk cId="3451520521" sldId="460"/>
        </pc:sldMkLst>
      </pc:sldChg>
      <pc:sldChg chg="new del">
        <pc:chgData name="Ali Ardeshiri" userId="052a6704-090d-4bc4-a978-ceda1965e17c" providerId="ADAL" clId="{21CF9117-4E68-4684-8217-38C94DF3B9B3}" dt="2022-04-07T03:27:05.388" v="3298" actId="47"/>
        <pc:sldMkLst>
          <pc:docMk/>
          <pc:sldMk cId="4178548192" sldId="461"/>
        </pc:sldMkLst>
      </pc:sldChg>
      <pc:sldChg chg="new del">
        <pc:chgData name="Ali Ardeshiri" userId="052a6704-090d-4bc4-a978-ceda1965e17c" providerId="ADAL" clId="{21CF9117-4E68-4684-8217-38C94DF3B9B3}" dt="2022-04-07T03:27:05.388" v="3298" actId="47"/>
        <pc:sldMkLst>
          <pc:docMk/>
          <pc:sldMk cId="2703295660" sldId="462"/>
        </pc:sldMkLst>
      </pc:sldChg>
      <pc:sldChg chg="new del">
        <pc:chgData name="Ali Ardeshiri" userId="052a6704-090d-4bc4-a978-ceda1965e17c" providerId="ADAL" clId="{21CF9117-4E68-4684-8217-38C94DF3B9B3}" dt="2022-04-07T03:27:05.388" v="3298" actId="47"/>
        <pc:sldMkLst>
          <pc:docMk/>
          <pc:sldMk cId="1466206778" sldId="463"/>
        </pc:sldMkLst>
      </pc:sldChg>
      <pc:sldChg chg="new del">
        <pc:chgData name="Ali Ardeshiri" userId="052a6704-090d-4bc4-a978-ceda1965e17c" providerId="ADAL" clId="{21CF9117-4E68-4684-8217-38C94DF3B9B3}" dt="2022-04-07T03:27:05.388" v="3298" actId="47"/>
        <pc:sldMkLst>
          <pc:docMk/>
          <pc:sldMk cId="2344728531" sldId="464"/>
        </pc:sldMkLst>
      </pc:sldChg>
      <pc:sldChg chg="new del">
        <pc:chgData name="Ali Ardeshiri" userId="052a6704-090d-4bc4-a978-ceda1965e17c" providerId="ADAL" clId="{21CF9117-4E68-4684-8217-38C94DF3B9B3}" dt="2022-04-07T03:27:05.388" v="3298" actId="47"/>
        <pc:sldMkLst>
          <pc:docMk/>
          <pc:sldMk cId="1617160746" sldId="465"/>
        </pc:sldMkLst>
      </pc:sldChg>
      <pc:sldChg chg="new del">
        <pc:chgData name="Ali Ardeshiri" userId="052a6704-090d-4bc4-a978-ceda1965e17c" providerId="ADAL" clId="{21CF9117-4E68-4684-8217-38C94DF3B9B3}" dt="2022-04-07T03:27:05.388" v="3298" actId="47"/>
        <pc:sldMkLst>
          <pc:docMk/>
          <pc:sldMk cId="2734977918" sldId="466"/>
        </pc:sldMkLst>
      </pc:sldChg>
      <pc:sldChg chg="new del">
        <pc:chgData name="Ali Ardeshiri" userId="052a6704-090d-4bc4-a978-ceda1965e17c" providerId="ADAL" clId="{21CF9117-4E68-4684-8217-38C94DF3B9B3}" dt="2022-04-07T03:27:05.388" v="3298" actId="47"/>
        <pc:sldMkLst>
          <pc:docMk/>
          <pc:sldMk cId="3999326737" sldId="467"/>
        </pc:sldMkLst>
      </pc:sldChg>
      <pc:sldChg chg="new del">
        <pc:chgData name="Ali Ardeshiri" userId="052a6704-090d-4bc4-a978-ceda1965e17c" providerId="ADAL" clId="{21CF9117-4E68-4684-8217-38C94DF3B9B3}" dt="2022-04-07T03:27:05.388" v="3298" actId="47"/>
        <pc:sldMkLst>
          <pc:docMk/>
          <pc:sldMk cId="1595091014" sldId="468"/>
        </pc:sldMkLst>
      </pc:sldChg>
      <pc:sldChg chg="new del">
        <pc:chgData name="Ali Ardeshiri" userId="052a6704-090d-4bc4-a978-ceda1965e17c" providerId="ADAL" clId="{21CF9117-4E68-4684-8217-38C94DF3B9B3}" dt="2022-04-07T03:27:05.388" v="3298" actId="47"/>
        <pc:sldMkLst>
          <pc:docMk/>
          <pc:sldMk cId="583447596" sldId="469"/>
        </pc:sldMkLst>
      </pc:sldChg>
      <pc:sldChg chg="new del">
        <pc:chgData name="Ali Ardeshiri" userId="052a6704-090d-4bc4-a978-ceda1965e17c" providerId="ADAL" clId="{21CF9117-4E68-4684-8217-38C94DF3B9B3}" dt="2022-04-07T03:27:05.388" v="3298" actId="47"/>
        <pc:sldMkLst>
          <pc:docMk/>
          <pc:sldMk cId="495936269" sldId="470"/>
        </pc:sldMkLst>
      </pc:sldChg>
      <pc:sldChg chg="new del">
        <pc:chgData name="Ali Ardeshiri" userId="052a6704-090d-4bc4-a978-ceda1965e17c" providerId="ADAL" clId="{21CF9117-4E68-4684-8217-38C94DF3B9B3}" dt="2022-04-07T03:27:05.388" v="3298" actId="47"/>
        <pc:sldMkLst>
          <pc:docMk/>
          <pc:sldMk cId="3876951489" sldId="471"/>
        </pc:sldMkLst>
      </pc:sldChg>
      <pc:sldChg chg="new del">
        <pc:chgData name="Ali Ardeshiri" userId="052a6704-090d-4bc4-a978-ceda1965e17c" providerId="ADAL" clId="{21CF9117-4E68-4684-8217-38C94DF3B9B3}" dt="2022-04-07T03:27:05.388" v="3298" actId="47"/>
        <pc:sldMkLst>
          <pc:docMk/>
          <pc:sldMk cId="1443684642" sldId="472"/>
        </pc:sldMkLst>
      </pc:sldChg>
      <pc:sldChg chg="new del">
        <pc:chgData name="Ali Ardeshiri" userId="052a6704-090d-4bc4-a978-ceda1965e17c" providerId="ADAL" clId="{21CF9117-4E68-4684-8217-38C94DF3B9B3}" dt="2022-04-07T03:27:05.388" v="3298" actId="47"/>
        <pc:sldMkLst>
          <pc:docMk/>
          <pc:sldMk cId="2887812059" sldId="473"/>
        </pc:sldMkLst>
      </pc:sldChg>
      <pc:sldChg chg="new del">
        <pc:chgData name="Ali Ardeshiri" userId="052a6704-090d-4bc4-a978-ceda1965e17c" providerId="ADAL" clId="{21CF9117-4E68-4684-8217-38C94DF3B9B3}" dt="2022-04-07T03:27:05.388" v="3298" actId="47"/>
        <pc:sldMkLst>
          <pc:docMk/>
          <pc:sldMk cId="865802219" sldId="474"/>
        </pc:sldMkLst>
      </pc:sldChg>
      <pc:sldChg chg="new del">
        <pc:chgData name="Ali Ardeshiri" userId="052a6704-090d-4bc4-a978-ceda1965e17c" providerId="ADAL" clId="{21CF9117-4E68-4684-8217-38C94DF3B9B3}" dt="2022-04-07T03:27:05.388" v="3298" actId="47"/>
        <pc:sldMkLst>
          <pc:docMk/>
          <pc:sldMk cId="1769224191" sldId="475"/>
        </pc:sldMkLst>
      </pc:sldChg>
      <pc:sldChg chg="new del">
        <pc:chgData name="Ali Ardeshiri" userId="052a6704-090d-4bc4-a978-ceda1965e17c" providerId="ADAL" clId="{21CF9117-4E68-4684-8217-38C94DF3B9B3}" dt="2022-04-07T03:27:05.388" v="3298" actId="47"/>
        <pc:sldMkLst>
          <pc:docMk/>
          <pc:sldMk cId="90994210" sldId="476"/>
        </pc:sldMkLst>
      </pc:sldChg>
      <pc:sldChg chg="new del">
        <pc:chgData name="Ali Ardeshiri" userId="052a6704-090d-4bc4-a978-ceda1965e17c" providerId="ADAL" clId="{21CF9117-4E68-4684-8217-38C94DF3B9B3}" dt="2022-04-07T03:27:05.388" v="3298" actId="47"/>
        <pc:sldMkLst>
          <pc:docMk/>
          <pc:sldMk cId="2909027412" sldId="477"/>
        </pc:sldMkLst>
      </pc:sldChg>
      <pc:sldChg chg="new del">
        <pc:chgData name="Ali Ardeshiri" userId="052a6704-090d-4bc4-a978-ceda1965e17c" providerId="ADAL" clId="{21CF9117-4E68-4684-8217-38C94DF3B9B3}" dt="2022-04-07T03:27:05.388" v="3298" actId="47"/>
        <pc:sldMkLst>
          <pc:docMk/>
          <pc:sldMk cId="2234844423" sldId="478"/>
        </pc:sldMkLst>
      </pc:sldChg>
      <pc:sldChg chg="new del">
        <pc:chgData name="Ali Ardeshiri" userId="052a6704-090d-4bc4-a978-ceda1965e17c" providerId="ADAL" clId="{21CF9117-4E68-4684-8217-38C94DF3B9B3}" dt="2022-04-07T03:27:05.388" v="3298" actId="47"/>
        <pc:sldMkLst>
          <pc:docMk/>
          <pc:sldMk cId="1857767289" sldId="479"/>
        </pc:sldMkLst>
      </pc:sldChg>
      <pc:sldChg chg="new del">
        <pc:chgData name="Ali Ardeshiri" userId="052a6704-090d-4bc4-a978-ceda1965e17c" providerId="ADAL" clId="{21CF9117-4E68-4684-8217-38C94DF3B9B3}" dt="2022-04-07T03:27:05.388" v="3298" actId="47"/>
        <pc:sldMkLst>
          <pc:docMk/>
          <pc:sldMk cId="377337318" sldId="480"/>
        </pc:sldMkLst>
      </pc:sldChg>
      <pc:sldChg chg="new del">
        <pc:chgData name="Ali Ardeshiri" userId="052a6704-090d-4bc4-a978-ceda1965e17c" providerId="ADAL" clId="{21CF9117-4E68-4684-8217-38C94DF3B9B3}" dt="2022-04-07T03:27:05.388" v="3298" actId="47"/>
        <pc:sldMkLst>
          <pc:docMk/>
          <pc:sldMk cId="3261743090" sldId="481"/>
        </pc:sldMkLst>
      </pc:sldChg>
      <pc:sldChg chg="new del">
        <pc:chgData name="Ali Ardeshiri" userId="052a6704-090d-4bc4-a978-ceda1965e17c" providerId="ADAL" clId="{21CF9117-4E68-4684-8217-38C94DF3B9B3}" dt="2022-04-07T03:27:05.388" v="3298" actId="47"/>
        <pc:sldMkLst>
          <pc:docMk/>
          <pc:sldMk cId="1258251750" sldId="482"/>
        </pc:sldMkLst>
      </pc:sldChg>
      <pc:sldChg chg="new del">
        <pc:chgData name="Ali Ardeshiri" userId="052a6704-090d-4bc4-a978-ceda1965e17c" providerId="ADAL" clId="{21CF9117-4E68-4684-8217-38C94DF3B9B3}" dt="2022-04-07T03:27:05.388" v="3298" actId="47"/>
        <pc:sldMkLst>
          <pc:docMk/>
          <pc:sldMk cId="4256781478" sldId="483"/>
        </pc:sldMkLst>
      </pc:sldChg>
      <pc:sldChg chg="new del">
        <pc:chgData name="Ali Ardeshiri" userId="052a6704-090d-4bc4-a978-ceda1965e17c" providerId="ADAL" clId="{21CF9117-4E68-4684-8217-38C94DF3B9B3}" dt="2022-04-07T03:27:05.388" v="3298" actId="47"/>
        <pc:sldMkLst>
          <pc:docMk/>
          <pc:sldMk cId="4087191400" sldId="484"/>
        </pc:sldMkLst>
      </pc:sldChg>
      <pc:sldChg chg="new del">
        <pc:chgData name="Ali Ardeshiri" userId="052a6704-090d-4bc4-a978-ceda1965e17c" providerId="ADAL" clId="{21CF9117-4E68-4684-8217-38C94DF3B9B3}" dt="2022-04-07T03:27:05.388" v="3298" actId="47"/>
        <pc:sldMkLst>
          <pc:docMk/>
          <pc:sldMk cId="2317168821" sldId="485"/>
        </pc:sldMkLst>
      </pc:sldChg>
      <pc:sldChg chg="new del">
        <pc:chgData name="Ali Ardeshiri" userId="052a6704-090d-4bc4-a978-ceda1965e17c" providerId="ADAL" clId="{21CF9117-4E68-4684-8217-38C94DF3B9B3}" dt="2022-04-07T03:27:05.388" v="3298" actId="47"/>
        <pc:sldMkLst>
          <pc:docMk/>
          <pc:sldMk cId="1654092207" sldId="486"/>
        </pc:sldMkLst>
      </pc:sldChg>
      <pc:sldChg chg="new del">
        <pc:chgData name="Ali Ardeshiri" userId="052a6704-090d-4bc4-a978-ceda1965e17c" providerId="ADAL" clId="{21CF9117-4E68-4684-8217-38C94DF3B9B3}" dt="2022-04-07T03:27:05.388" v="3298" actId="47"/>
        <pc:sldMkLst>
          <pc:docMk/>
          <pc:sldMk cId="48776989" sldId="487"/>
        </pc:sldMkLst>
      </pc:sldChg>
      <pc:sldChg chg="new del">
        <pc:chgData name="Ali Ardeshiri" userId="052a6704-090d-4bc4-a978-ceda1965e17c" providerId="ADAL" clId="{21CF9117-4E68-4684-8217-38C94DF3B9B3}" dt="2022-04-07T03:27:05.388" v="3298" actId="47"/>
        <pc:sldMkLst>
          <pc:docMk/>
          <pc:sldMk cId="99218970" sldId="488"/>
        </pc:sldMkLst>
      </pc:sldChg>
      <pc:sldChg chg="new del">
        <pc:chgData name="Ali Ardeshiri" userId="052a6704-090d-4bc4-a978-ceda1965e17c" providerId="ADAL" clId="{21CF9117-4E68-4684-8217-38C94DF3B9B3}" dt="2022-04-07T03:27:05.388" v="3298" actId="47"/>
        <pc:sldMkLst>
          <pc:docMk/>
          <pc:sldMk cId="363150184" sldId="489"/>
        </pc:sldMkLst>
      </pc:sldChg>
      <pc:sldChg chg="new del">
        <pc:chgData name="Ali Ardeshiri" userId="052a6704-090d-4bc4-a978-ceda1965e17c" providerId="ADAL" clId="{21CF9117-4E68-4684-8217-38C94DF3B9B3}" dt="2022-04-07T03:27:05.388" v="3298" actId="47"/>
        <pc:sldMkLst>
          <pc:docMk/>
          <pc:sldMk cId="3464910869" sldId="490"/>
        </pc:sldMkLst>
      </pc:sldChg>
      <pc:sldChg chg="new del">
        <pc:chgData name="Ali Ardeshiri" userId="052a6704-090d-4bc4-a978-ceda1965e17c" providerId="ADAL" clId="{21CF9117-4E68-4684-8217-38C94DF3B9B3}" dt="2022-04-07T03:27:05.388" v="3298" actId="47"/>
        <pc:sldMkLst>
          <pc:docMk/>
          <pc:sldMk cId="3596498720" sldId="491"/>
        </pc:sldMkLst>
      </pc:sldChg>
      <pc:sldChg chg="new del">
        <pc:chgData name="Ali Ardeshiri" userId="052a6704-090d-4bc4-a978-ceda1965e17c" providerId="ADAL" clId="{21CF9117-4E68-4684-8217-38C94DF3B9B3}" dt="2022-04-07T03:27:05.388" v="3298" actId="47"/>
        <pc:sldMkLst>
          <pc:docMk/>
          <pc:sldMk cId="3788268872" sldId="492"/>
        </pc:sldMkLst>
      </pc:sldChg>
      <pc:sldChg chg="new del">
        <pc:chgData name="Ali Ardeshiri" userId="052a6704-090d-4bc4-a978-ceda1965e17c" providerId="ADAL" clId="{21CF9117-4E68-4684-8217-38C94DF3B9B3}" dt="2022-04-07T03:27:05.388" v="3298" actId="47"/>
        <pc:sldMkLst>
          <pc:docMk/>
          <pc:sldMk cId="1266723587" sldId="493"/>
        </pc:sldMkLst>
      </pc:sldChg>
      <pc:sldChg chg="new del">
        <pc:chgData name="Ali Ardeshiri" userId="052a6704-090d-4bc4-a978-ceda1965e17c" providerId="ADAL" clId="{21CF9117-4E68-4684-8217-38C94DF3B9B3}" dt="2022-04-07T03:27:05.388" v="3298" actId="47"/>
        <pc:sldMkLst>
          <pc:docMk/>
          <pc:sldMk cId="4024272002" sldId="494"/>
        </pc:sldMkLst>
      </pc:sldChg>
      <pc:sldChg chg="new del">
        <pc:chgData name="Ali Ardeshiri" userId="052a6704-090d-4bc4-a978-ceda1965e17c" providerId="ADAL" clId="{21CF9117-4E68-4684-8217-38C94DF3B9B3}" dt="2022-04-07T03:27:05.388" v="3298" actId="47"/>
        <pc:sldMkLst>
          <pc:docMk/>
          <pc:sldMk cId="356650866" sldId="495"/>
        </pc:sldMkLst>
      </pc:sldChg>
      <pc:sldChg chg="new del">
        <pc:chgData name="Ali Ardeshiri" userId="052a6704-090d-4bc4-a978-ceda1965e17c" providerId="ADAL" clId="{21CF9117-4E68-4684-8217-38C94DF3B9B3}" dt="2022-04-07T03:27:05.388" v="3298" actId="47"/>
        <pc:sldMkLst>
          <pc:docMk/>
          <pc:sldMk cId="513776023" sldId="496"/>
        </pc:sldMkLst>
      </pc:sldChg>
      <pc:sldChg chg="new del">
        <pc:chgData name="Ali Ardeshiri" userId="052a6704-090d-4bc4-a978-ceda1965e17c" providerId="ADAL" clId="{21CF9117-4E68-4684-8217-38C94DF3B9B3}" dt="2022-04-07T03:27:05.388" v="3298" actId="47"/>
        <pc:sldMkLst>
          <pc:docMk/>
          <pc:sldMk cId="3012328016" sldId="497"/>
        </pc:sldMkLst>
      </pc:sldChg>
      <pc:sldChg chg="new del">
        <pc:chgData name="Ali Ardeshiri" userId="052a6704-090d-4bc4-a978-ceda1965e17c" providerId="ADAL" clId="{21CF9117-4E68-4684-8217-38C94DF3B9B3}" dt="2022-04-07T03:27:05.388" v="3298" actId="47"/>
        <pc:sldMkLst>
          <pc:docMk/>
          <pc:sldMk cId="428646409" sldId="498"/>
        </pc:sldMkLst>
      </pc:sldChg>
      <pc:sldChg chg="new del">
        <pc:chgData name="Ali Ardeshiri" userId="052a6704-090d-4bc4-a978-ceda1965e17c" providerId="ADAL" clId="{21CF9117-4E68-4684-8217-38C94DF3B9B3}" dt="2022-04-07T03:27:05.388" v="3298" actId="47"/>
        <pc:sldMkLst>
          <pc:docMk/>
          <pc:sldMk cId="1709050044" sldId="499"/>
        </pc:sldMkLst>
      </pc:sldChg>
      <pc:sldChg chg="new del">
        <pc:chgData name="Ali Ardeshiri" userId="052a6704-090d-4bc4-a978-ceda1965e17c" providerId="ADAL" clId="{21CF9117-4E68-4684-8217-38C94DF3B9B3}" dt="2022-04-07T03:27:05.388" v="3298" actId="47"/>
        <pc:sldMkLst>
          <pc:docMk/>
          <pc:sldMk cId="4105975446" sldId="500"/>
        </pc:sldMkLst>
      </pc:sldChg>
      <pc:sldChg chg="new del">
        <pc:chgData name="Ali Ardeshiri" userId="052a6704-090d-4bc4-a978-ceda1965e17c" providerId="ADAL" clId="{21CF9117-4E68-4684-8217-38C94DF3B9B3}" dt="2022-04-07T03:27:05.388" v="3298" actId="47"/>
        <pc:sldMkLst>
          <pc:docMk/>
          <pc:sldMk cId="1731333905" sldId="501"/>
        </pc:sldMkLst>
      </pc:sldChg>
      <pc:sldChg chg="new del">
        <pc:chgData name="Ali Ardeshiri" userId="052a6704-090d-4bc4-a978-ceda1965e17c" providerId="ADAL" clId="{21CF9117-4E68-4684-8217-38C94DF3B9B3}" dt="2022-04-07T03:27:05.388" v="3298" actId="47"/>
        <pc:sldMkLst>
          <pc:docMk/>
          <pc:sldMk cId="2485154725" sldId="502"/>
        </pc:sldMkLst>
      </pc:sldChg>
      <pc:sldChg chg="new del">
        <pc:chgData name="Ali Ardeshiri" userId="052a6704-090d-4bc4-a978-ceda1965e17c" providerId="ADAL" clId="{21CF9117-4E68-4684-8217-38C94DF3B9B3}" dt="2022-04-07T03:27:05.388" v="3298" actId="47"/>
        <pc:sldMkLst>
          <pc:docMk/>
          <pc:sldMk cId="2125115177" sldId="503"/>
        </pc:sldMkLst>
      </pc:sldChg>
      <pc:sldChg chg="new del">
        <pc:chgData name="Ali Ardeshiri" userId="052a6704-090d-4bc4-a978-ceda1965e17c" providerId="ADAL" clId="{21CF9117-4E68-4684-8217-38C94DF3B9B3}" dt="2022-04-07T03:27:05.388" v="3298" actId="47"/>
        <pc:sldMkLst>
          <pc:docMk/>
          <pc:sldMk cId="236140118" sldId="504"/>
        </pc:sldMkLst>
      </pc:sldChg>
      <pc:sldChg chg="new del">
        <pc:chgData name="Ali Ardeshiri" userId="052a6704-090d-4bc4-a978-ceda1965e17c" providerId="ADAL" clId="{21CF9117-4E68-4684-8217-38C94DF3B9B3}" dt="2022-04-07T03:27:05.388" v="3298" actId="47"/>
        <pc:sldMkLst>
          <pc:docMk/>
          <pc:sldMk cId="137159976" sldId="505"/>
        </pc:sldMkLst>
      </pc:sldChg>
      <pc:sldChg chg="new del">
        <pc:chgData name="Ali Ardeshiri" userId="052a6704-090d-4bc4-a978-ceda1965e17c" providerId="ADAL" clId="{21CF9117-4E68-4684-8217-38C94DF3B9B3}" dt="2022-04-07T03:27:05.388" v="3298" actId="47"/>
        <pc:sldMkLst>
          <pc:docMk/>
          <pc:sldMk cId="2787715534" sldId="506"/>
        </pc:sldMkLst>
      </pc:sldChg>
      <pc:sldChg chg="new del">
        <pc:chgData name="Ali Ardeshiri" userId="052a6704-090d-4bc4-a978-ceda1965e17c" providerId="ADAL" clId="{21CF9117-4E68-4684-8217-38C94DF3B9B3}" dt="2022-04-07T03:27:05.388" v="3298" actId="47"/>
        <pc:sldMkLst>
          <pc:docMk/>
          <pc:sldMk cId="2262322417" sldId="507"/>
        </pc:sldMkLst>
      </pc:sldChg>
      <pc:sldChg chg="new del">
        <pc:chgData name="Ali Ardeshiri" userId="052a6704-090d-4bc4-a978-ceda1965e17c" providerId="ADAL" clId="{21CF9117-4E68-4684-8217-38C94DF3B9B3}" dt="2022-04-07T03:27:05.388" v="3298" actId="47"/>
        <pc:sldMkLst>
          <pc:docMk/>
          <pc:sldMk cId="1280590268" sldId="508"/>
        </pc:sldMkLst>
      </pc:sldChg>
      <pc:sldChg chg="new del">
        <pc:chgData name="Ali Ardeshiri" userId="052a6704-090d-4bc4-a978-ceda1965e17c" providerId="ADAL" clId="{21CF9117-4E68-4684-8217-38C94DF3B9B3}" dt="2022-04-07T03:27:05.388" v="3298" actId="47"/>
        <pc:sldMkLst>
          <pc:docMk/>
          <pc:sldMk cId="684186411" sldId="509"/>
        </pc:sldMkLst>
      </pc:sldChg>
      <pc:sldChg chg="new del">
        <pc:chgData name="Ali Ardeshiri" userId="052a6704-090d-4bc4-a978-ceda1965e17c" providerId="ADAL" clId="{21CF9117-4E68-4684-8217-38C94DF3B9B3}" dt="2022-04-07T03:27:05.388" v="3298" actId="47"/>
        <pc:sldMkLst>
          <pc:docMk/>
          <pc:sldMk cId="2328016083" sldId="510"/>
        </pc:sldMkLst>
      </pc:sldChg>
      <pc:sldChg chg="new del">
        <pc:chgData name="Ali Ardeshiri" userId="052a6704-090d-4bc4-a978-ceda1965e17c" providerId="ADAL" clId="{21CF9117-4E68-4684-8217-38C94DF3B9B3}" dt="2022-04-07T03:27:05.388" v="3298" actId="47"/>
        <pc:sldMkLst>
          <pc:docMk/>
          <pc:sldMk cId="4242842678" sldId="511"/>
        </pc:sldMkLst>
      </pc:sldChg>
      <pc:sldChg chg="new del">
        <pc:chgData name="Ali Ardeshiri" userId="052a6704-090d-4bc4-a978-ceda1965e17c" providerId="ADAL" clId="{21CF9117-4E68-4684-8217-38C94DF3B9B3}" dt="2022-04-07T03:27:05.388" v="3298" actId="47"/>
        <pc:sldMkLst>
          <pc:docMk/>
          <pc:sldMk cId="878865559" sldId="512"/>
        </pc:sldMkLst>
      </pc:sldChg>
      <pc:sldChg chg="new del">
        <pc:chgData name="Ali Ardeshiri" userId="052a6704-090d-4bc4-a978-ceda1965e17c" providerId="ADAL" clId="{21CF9117-4E68-4684-8217-38C94DF3B9B3}" dt="2022-04-07T03:27:05.388" v="3298" actId="47"/>
        <pc:sldMkLst>
          <pc:docMk/>
          <pc:sldMk cId="3564310592" sldId="513"/>
        </pc:sldMkLst>
      </pc:sldChg>
      <pc:sldChg chg="new del">
        <pc:chgData name="Ali Ardeshiri" userId="052a6704-090d-4bc4-a978-ceda1965e17c" providerId="ADAL" clId="{21CF9117-4E68-4684-8217-38C94DF3B9B3}" dt="2022-04-07T03:27:05.388" v="3298" actId="47"/>
        <pc:sldMkLst>
          <pc:docMk/>
          <pc:sldMk cId="3695766532" sldId="514"/>
        </pc:sldMkLst>
      </pc:sldChg>
      <pc:sldChg chg="new del">
        <pc:chgData name="Ali Ardeshiri" userId="052a6704-090d-4bc4-a978-ceda1965e17c" providerId="ADAL" clId="{21CF9117-4E68-4684-8217-38C94DF3B9B3}" dt="2022-04-07T03:27:05.388" v="3298" actId="47"/>
        <pc:sldMkLst>
          <pc:docMk/>
          <pc:sldMk cId="3055188466" sldId="515"/>
        </pc:sldMkLst>
      </pc:sldChg>
      <pc:sldChg chg="new del">
        <pc:chgData name="Ali Ardeshiri" userId="052a6704-090d-4bc4-a978-ceda1965e17c" providerId="ADAL" clId="{21CF9117-4E68-4684-8217-38C94DF3B9B3}" dt="2022-04-07T03:27:05.388" v="3298" actId="47"/>
        <pc:sldMkLst>
          <pc:docMk/>
          <pc:sldMk cId="1052889241" sldId="516"/>
        </pc:sldMkLst>
      </pc:sldChg>
      <pc:sldChg chg="new del">
        <pc:chgData name="Ali Ardeshiri" userId="052a6704-090d-4bc4-a978-ceda1965e17c" providerId="ADAL" clId="{21CF9117-4E68-4684-8217-38C94DF3B9B3}" dt="2022-04-07T03:27:05.388" v="3298" actId="47"/>
        <pc:sldMkLst>
          <pc:docMk/>
          <pc:sldMk cId="2356499201" sldId="517"/>
        </pc:sldMkLst>
      </pc:sldChg>
      <pc:sldChg chg="new del">
        <pc:chgData name="Ali Ardeshiri" userId="052a6704-090d-4bc4-a978-ceda1965e17c" providerId="ADAL" clId="{21CF9117-4E68-4684-8217-38C94DF3B9B3}" dt="2022-04-07T03:27:05.388" v="3298" actId="47"/>
        <pc:sldMkLst>
          <pc:docMk/>
          <pc:sldMk cId="302403811" sldId="518"/>
        </pc:sldMkLst>
      </pc:sldChg>
      <pc:sldChg chg="new del">
        <pc:chgData name="Ali Ardeshiri" userId="052a6704-090d-4bc4-a978-ceda1965e17c" providerId="ADAL" clId="{21CF9117-4E68-4684-8217-38C94DF3B9B3}" dt="2022-04-07T03:27:05.388" v="3298" actId="47"/>
        <pc:sldMkLst>
          <pc:docMk/>
          <pc:sldMk cId="2171057593" sldId="519"/>
        </pc:sldMkLst>
      </pc:sldChg>
      <pc:sldChg chg="new del">
        <pc:chgData name="Ali Ardeshiri" userId="052a6704-090d-4bc4-a978-ceda1965e17c" providerId="ADAL" clId="{21CF9117-4E68-4684-8217-38C94DF3B9B3}" dt="2022-04-07T03:27:05.388" v="3298" actId="47"/>
        <pc:sldMkLst>
          <pc:docMk/>
          <pc:sldMk cId="3378382277" sldId="520"/>
        </pc:sldMkLst>
      </pc:sldChg>
      <pc:sldChg chg="new del">
        <pc:chgData name="Ali Ardeshiri" userId="052a6704-090d-4bc4-a978-ceda1965e17c" providerId="ADAL" clId="{21CF9117-4E68-4684-8217-38C94DF3B9B3}" dt="2022-04-07T03:27:05.388" v="3298" actId="47"/>
        <pc:sldMkLst>
          <pc:docMk/>
          <pc:sldMk cId="1840308215" sldId="521"/>
        </pc:sldMkLst>
      </pc:sldChg>
      <pc:sldChg chg="new del">
        <pc:chgData name="Ali Ardeshiri" userId="052a6704-090d-4bc4-a978-ceda1965e17c" providerId="ADAL" clId="{21CF9117-4E68-4684-8217-38C94DF3B9B3}" dt="2022-04-07T03:27:05.388" v="3298" actId="47"/>
        <pc:sldMkLst>
          <pc:docMk/>
          <pc:sldMk cId="4089017698" sldId="522"/>
        </pc:sldMkLst>
      </pc:sldChg>
      <pc:sldChg chg="new del">
        <pc:chgData name="Ali Ardeshiri" userId="052a6704-090d-4bc4-a978-ceda1965e17c" providerId="ADAL" clId="{21CF9117-4E68-4684-8217-38C94DF3B9B3}" dt="2022-04-07T03:27:05.388" v="3298" actId="47"/>
        <pc:sldMkLst>
          <pc:docMk/>
          <pc:sldMk cId="578007962" sldId="523"/>
        </pc:sldMkLst>
      </pc:sldChg>
      <pc:sldChg chg="new del">
        <pc:chgData name="Ali Ardeshiri" userId="052a6704-090d-4bc4-a978-ceda1965e17c" providerId="ADAL" clId="{21CF9117-4E68-4684-8217-38C94DF3B9B3}" dt="2022-04-07T03:27:05.388" v="3298" actId="47"/>
        <pc:sldMkLst>
          <pc:docMk/>
          <pc:sldMk cId="2004083810" sldId="524"/>
        </pc:sldMkLst>
      </pc:sldChg>
      <pc:sldChg chg="new del">
        <pc:chgData name="Ali Ardeshiri" userId="052a6704-090d-4bc4-a978-ceda1965e17c" providerId="ADAL" clId="{21CF9117-4E68-4684-8217-38C94DF3B9B3}" dt="2022-04-07T03:27:05.388" v="3298" actId="47"/>
        <pc:sldMkLst>
          <pc:docMk/>
          <pc:sldMk cId="1227106452" sldId="525"/>
        </pc:sldMkLst>
      </pc:sldChg>
      <pc:sldChg chg="new del">
        <pc:chgData name="Ali Ardeshiri" userId="052a6704-090d-4bc4-a978-ceda1965e17c" providerId="ADAL" clId="{21CF9117-4E68-4684-8217-38C94DF3B9B3}" dt="2022-04-07T03:27:05.388" v="3298" actId="47"/>
        <pc:sldMkLst>
          <pc:docMk/>
          <pc:sldMk cId="3329706482" sldId="526"/>
        </pc:sldMkLst>
      </pc:sldChg>
      <pc:sldChg chg="new del">
        <pc:chgData name="Ali Ardeshiri" userId="052a6704-090d-4bc4-a978-ceda1965e17c" providerId="ADAL" clId="{21CF9117-4E68-4684-8217-38C94DF3B9B3}" dt="2022-04-07T03:27:05.388" v="3298" actId="47"/>
        <pc:sldMkLst>
          <pc:docMk/>
          <pc:sldMk cId="3210924362" sldId="527"/>
        </pc:sldMkLst>
      </pc:sldChg>
      <pc:sldChg chg="new del">
        <pc:chgData name="Ali Ardeshiri" userId="052a6704-090d-4bc4-a978-ceda1965e17c" providerId="ADAL" clId="{21CF9117-4E68-4684-8217-38C94DF3B9B3}" dt="2022-04-07T03:27:05.388" v="3298" actId="47"/>
        <pc:sldMkLst>
          <pc:docMk/>
          <pc:sldMk cId="3480077469" sldId="528"/>
        </pc:sldMkLst>
      </pc:sldChg>
      <pc:sldChg chg="new del">
        <pc:chgData name="Ali Ardeshiri" userId="052a6704-090d-4bc4-a978-ceda1965e17c" providerId="ADAL" clId="{21CF9117-4E68-4684-8217-38C94DF3B9B3}" dt="2022-04-07T03:27:05.388" v="3298" actId="47"/>
        <pc:sldMkLst>
          <pc:docMk/>
          <pc:sldMk cId="3505881250" sldId="529"/>
        </pc:sldMkLst>
      </pc:sldChg>
      <pc:sldChg chg="new del">
        <pc:chgData name="Ali Ardeshiri" userId="052a6704-090d-4bc4-a978-ceda1965e17c" providerId="ADAL" clId="{21CF9117-4E68-4684-8217-38C94DF3B9B3}" dt="2022-04-07T03:27:05.388" v="3298" actId="47"/>
        <pc:sldMkLst>
          <pc:docMk/>
          <pc:sldMk cId="1483385277" sldId="530"/>
        </pc:sldMkLst>
      </pc:sldChg>
      <pc:sldChg chg="new del">
        <pc:chgData name="Ali Ardeshiri" userId="052a6704-090d-4bc4-a978-ceda1965e17c" providerId="ADAL" clId="{21CF9117-4E68-4684-8217-38C94DF3B9B3}" dt="2022-04-07T03:27:05.388" v="3298" actId="47"/>
        <pc:sldMkLst>
          <pc:docMk/>
          <pc:sldMk cId="2450012532" sldId="531"/>
        </pc:sldMkLst>
      </pc:sldChg>
      <pc:sldChg chg="new del">
        <pc:chgData name="Ali Ardeshiri" userId="052a6704-090d-4bc4-a978-ceda1965e17c" providerId="ADAL" clId="{21CF9117-4E68-4684-8217-38C94DF3B9B3}" dt="2022-04-07T03:27:05.388" v="3298" actId="47"/>
        <pc:sldMkLst>
          <pc:docMk/>
          <pc:sldMk cId="3313417345" sldId="532"/>
        </pc:sldMkLst>
      </pc:sldChg>
      <pc:sldChg chg="new del">
        <pc:chgData name="Ali Ardeshiri" userId="052a6704-090d-4bc4-a978-ceda1965e17c" providerId="ADAL" clId="{21CF9117-4E68-4684-8217-38C94DF3B9B3}" dt="2022-04-07T03:27:05.388" v="3298" actId="47"/>
        <pc:sldMkLst>
          <pc:docMk/>
          <pc:sldMk cId="64026826" sldId="533"/>
        </pc:sldMkLst>
      </pc:sldChg>
      <pc:sldChg chg="new del">
        <pc:chgData name="Ali Ardeshiri" userId="052a6704-090d-4bc4-a978-ceda1965e17c" providerId="ADAL" clId="{21CF9117-4E68-4684-8217-38C94DF3B9B3}" dt="2022-04-07T03:27:05.388" v="3298" actId="47"/>
        <pc:sldMkLst>
          <pc:docMk/>
          <pc:sldMk cId="92059831" sldId="534"/>
        </pc:sldMkLst>
      </pc:sldChg>
      <pc:sldChg chg="new del">
        <pc:chgData name="Ali Ardeshiri" userId="052a6704-090d-4bc4-a978-ceda1965e17c" providerId="ADAL" clId="{21CF9117-4E68-4684-8217-38C94DF3B9B3}" dt="2022-04-07T03:27:05.388" v="3298" actId="47"/>
        <pc:sldMkLst>
          <pc:docMk/>
          <pc:sldMk cId="2362390697" sldId="535"/>
        </pc:sldMkLst>
      </pc:sldChg>
      <pc:sldChg chg="new del">
        <pc:chgData name="Ali Ardeshiri" userId="052a6704-090d-4bc4-a978-ceda1965e17c" providerId="ADAL" clId="{21CF9117-4E68-4684-8217-38C94DF3B9B3}" dt="2022-04-07T03:27:05.388" v="3298" actId="47"/>
        <pc:sldMkLst>
          <pc:docMk/>
          <pc:sldMk cId="141264510" sldId="536"/>
        </pc:sldMkLst>
      </pc:sldChg>
      <pc:sldChg chg="new del">
        <pc:chgData name="Ali Ardeshiri" userId="052a6704-090d-4bc4-a978-ceda1965e17c" providerId="ADAL" clId="{21CF9117-4E68-4684-8217-38C94DF3B9B3}" dt="2022-04-07T03:27:05.388" v="3298" actId="47"/>
        <pc:sldMkLst>
          <pc:docMk/>
          <pc:sldMk cId="2551917465" sldId="537"/>
        </pc:sldMkLst>
      </pc:sldChg>
      <pc:sldChg chg="new del">
        <pc:chgData name="Ali Ardeshiri" userId="052a6704-090d-4bc4-a978-ceda1965e17c" providerId="ADAL" clId="{21CF9117-4E68-4684-8217-38C94DF3B9B3}" dt="2022-04-07T03:27:05.388" v="3298" actId="47"/>
        <pc:sldMkLst>
          <pc:docMk/>
          <pc:sldMk cId="2271148429" sldId="538"/>
        </pc:sldMkLst>
      </pc:sldChg>
      <pc:sldChg chg="new del">
        <pc:chgData name="Ali Ardeshiri" userId="052a6704-090d-4bc4-a978-ceda1965e17c" providerId="ADAL" clId="{21CF9117-4E68-4684-8217-38C94DF3B9B3}" dt="2022-04-07T03:27:05.388" v="3298" actId="47"/>
        <pc:sldMkLst>
          <pc:docMk/>
          <pc:sldMk cId="3490038672" sldId="539"/>
        </pc:sldMkLst>
      </pc:sldChg>
      <pc:sldChg chg="new del">
        <pc:chgData name="Ali Ardeshiri" userId="052a6704-090d-4bc4-a978-ceda1965e17c" providerId="ADAL" clId="{21CF9117-4E68-4684-8217-38C94DF3B9B3}" dt="2022-04-07T03:27:05.388" v="3298" actId="47"/>
        <pc:sldMkLst>
          <pc:docMk/>
          <pc:sldMk cId="3964737297" sldId="540"/>
        </pc:sldMkLst>
      </pc:sldChg>
      <pc:sldChg chg="new del">
        <pc:chgData name="Ali Ardeshiri" userId="052a6704-090d-4bc4-a978-ceda1965e17c" providerId="ADAL" clId="{21CF9117-4E68-4684-8217-38C94DF3B9B3}" dt="2022-04-07T03:27:05.388" v="3298" actId="47"/>
        <pc:sldMkLst>
          <pc:docMk/>
          <pc:sldMk cId="652014621" sldId="541"/>
        </pc:sldMkLst>
      </pc:sldChg>
      <pc:sldChg chg="new del">
        <pc:chgData name="Ali Ardeshiri" userId="052a6704-090d-4bc4-a978-ceda1965e17c" providerId="ADAL" clId="{21CF9117-4E68-4684-8217-38C94DF3B9B3}" dt="2022-04-07T03:27:05.388" v="3298" actId="47"/>
        <pc:sldMkLst>
          <pc:docMk/>
          <pc:sldMk cId="2503259519" sldId="542"/>
        </pc:sldMkLst>
      </pc:sldChg>
      <pc:sldChg chg="new del">
        <pc:chgData name="Ali Ardeshiri" userId="052a6704-090d-4bc4-a978-ceda1965e17c" providerId="ADAL" clId="{21CF9117-4E68-4684-8217-38C94DF3B9B3}" dt="2022-04-07T03:27:05.388" v="3298" actId="47"/>
        <pc:sldMkLst>
          <pc:docMk/>
          <pc:sldMk cId="1801391776" sldId="543"/>
        </pc:sldMkLst>
      </pc:sldChg>
      <pc:sldChg chg="new del">
        <pc:chgData name="Ali Ardeshiri" userId="052a6704-090d-4bc4-a978-ceda1965e17c" providerId="ADAL" clId="{21CF9117-4E68-4684-8217-38C94DF3B9B3}" dt="2022-04-07T03:27:05.388" v="3298" actId="47"/>
        <pc:sldMkLst>
          <pc:docMk/>
          <pc:sldMk cId="2117669959" sldId="544"/>
        </pc:sldMkLst>
      </pc:sldChg>
      <pc:sldChg chg="new del">
        <pc:chgData name="Ali Ardeshiri" userId="052a6704-090d-4bc4-a978-ceda1965e17c" providerId="ADAL" clId="{21CF9117-4E68-4684-8217-38C94DF3B9B3}" dt="2022-04-07T03:27:05.388" v="3298" actId="47"/>
        <pc:sldMkLst>
          <pc:docMk/>
          <pc:sldMk cId="823876342" sldId="545"/>
        </pc:sldMkLst>
      </pc:sldChg>
      <pc:sldChg chg="new del">
        <pc:chgData name="Ali Ardeshiri" userId="052a6704-090d-4bc4-a978-ceda1965e17c" providerId="ADAL" clId="{21CF9117-4E68-4684-8217-38C94DF3B9B3}" dt="2022-04-07T03:27:05.388" v="3298" actId="47"/>
        <pc:sldMkLst>
          <pc:docMk/>
          <pc:sldMk cId="1297441929" sldId="546"/>
        </pc:sldMkLst>
      </pc:sldChg>
      <pc:sldChg chg="new del">
        <pc:chgData name="Ali Ardeshiri" userId="052a6704-090d-4bc4-a978-ceda1965e17c" providerId="ADAL" clId="{21CF9117-4E68-4684-8217-38C94DF3B9B3}" dt="2022-04-07T03:27:05.388" v="3298" actId="47"/>
        <pc:sldMkLst>
          <pc:docMk/>
          <pc:sldMk cId="621799417" sldId="547"/>
        </pc:sldMkLst>
      </pc:sldChg>
      <pc:sldChg chg="new del">
        <pc:chgData name="Ali Ardeshiri" userId="052a6704-090d-4bc4-a978-ceda1965e17c" providerId="ADAL" clId="{21CF9117-4E68-4684-8217-38C94DF3B9B3}" dt="2022-04-07T03:27:05.388" v="3298" actId="47"/>
        <pc:sldMkLst>
          <pc:docMk/>
          <pc:sldMk cId="1972383539" sldId="548"/>
        </pc:sldMkLst>
      </pc:sldChg>
      <pc:sldChg chg="new del">
        <pc:chgData name="Ali Ardeshiri" userId="052a6704-090d-4bc4-a978-ceda1965e17c" providerId="ADAL" clId="{21CF9117-4E68-4684-8217-38C94DF3B9B3}" dt="2022-04-07T03:27:05.388" v="3298" actId="47"/>
        <pc:sldMkLst>
          <pc:docMk/>
          <pc:sldMk cId="2451619471" sldId="549"/>
        </pc:sldMkLst>
      </pc:sldChg>
      <pc:sldChg chg="new del">
        <pc:chgData name="Ali Ardeshiri" userId="052a6704-090d-4bc4-a978-ceda1965e17c" providerId="ADAL" clId="{21CF9117-4E68-4684-8217-38C94DF3B9B3}" dt="2022-04-07T03:27:05.388" v="3298" actId="47"/>
        <pc:sldMkLst>
          <pc:docMk/>
          <pc:sldMk cId="1134144104" sldId="550"/>
        </pc:sldMkLst>
      </pc:sldChg>
      <pc:sldChg chg="new del">
        <pc:chgData name="Ali Ardeshiri" userId="052a6704-090d-4bc4-a978-ceda1965e17c" providerId="ADAL" clId="{21CF9117-4E68-4684-8217-38C94DF3B9B3}" dt="2022-04-07T03:27:05.388" v="3298" actId="47"/>
        <pc:sldMkLst>
          <pc:docMk/>
          <pc:sldMk cId="4031976965" sldId="551"/>
        </pc:sldMkLst>
      </pc:sldChg>
      <pc:sldChg chg="new del">
        <pc:chgData name="Ali Ardeshiri" userId="052a6704-090d-4bc4-a978-ceda1965e17c" providerId="ADAL" clId="{21CF9117-4E68-4684-8217-38C94DF3B9B3}" dt="2022-04-07T03:27:05.388" v="3298" actId="47"/>
        <pc:sldMkLst>
          <pc:docMk/>
          <pc:sldMk cId="1090031443" sldId="552"/>
        </pc:sldMkLst>
      </pc:sldChg>
      <pc:sldChg chg="new del">
        <pc:chgData name="Ali Ardeshiri" userId="052a6704-090d-4bc4-a978-ceda1965e17c" providerId="ADAL" clId="{21CF9117-4E68-4684-8217-38C94DF3B9B3}" dt="2022-04-07T03:27:05.388" v="3298" actId="47"/>
        <pc:sldMkLst>
          <pc:docMk/>
          <pc:sldMk cId="3353356414" sldId="553"/>
        </pc:sldMkLst>
      </pc:sldChg>
      <pc:sldChg chg="new del">
        <pc:chgData name="Ali Ardeshiri" userId="052a6704-090d-4bc4-a978-ceda1965e17c" providerId="ADAL" clId="{21CF9117-4E68-4684-8217-38C94DF3B9B3}" dt="2022-04-07T03:27:05.388" v="3298" actId="47"/>
        <pc:sldMkLst>
          <pc:docMk/>
          <pc:sldMk cId="3339163489" sldId="554"/>
        </pc:sldMkLst>
      </pc:sldChg>
      <pc:sldChg chg="new del">
        <pc:chgData name="Ali Ardeshiri" userId="052a6704-090d-4bc4-a978-ceda1965e17c" providerId="ADAL" clId="{21CF9117-4E68-4684-8217-38C94DF3B9B3}" dt="2022-04-07T03:27:05.388" v="3298" actId="47"/>
        <pc:sldMkLst>
          <pc:docMk/>
          <pc:sldMk cId="3940036967" sldId="555"/>
        </pc:sldMkLst>
      </pc:sldChg>
      <pc:sldChg chg="new del">
        <pc:chgData name="Ali Ardeshiri" userId="052a6704-090d-4bc4-a978-ceda1965e17c" providerId="ADAL" clId="{21CF9117-4E68-4684-8217-38C94DF3B9B3}" dt="2022-04-07T03:27:05.388" v="3298" actId="47"/>
        <pc:sldMkLst>
          <pc:docMk/>
          <pc:sldMk cId="1760629872" sldId="556"/>
        </pc:sldMkLst>
      </pc:sldChg>
      <pc:sldChg chg="new del">
        <pc:chgData name="Ali Ardeshiri" userId="052a6704-090d-4bc4-a978-ceda1965e17c" providerId="ADAL" clId="{21CF9117-4E68-4684-8217-38C94DF3B9B3}" dt="2022-04-07T03:27:05.388" v="3298" actId="47"/>
        <pc:sldMkLst>
          <pc:docMk/>
          <pc:sldMk cId="1407430071" sldId="557"/>
        </pc:sldMkLst>
      </pc:sldChg>
      <pc:sldChg chg="new del">
        <pc:chgData name="Ali Ardeshiri" userId="052a6704-090d-4bc4-a978-ceda1965e17c" providerId="ADAL" clId="{21CF9117-4E68-4684-8217-38C94DF3B9B3}" dt="2022-04-07T03:27:05.388" v="3298" actId="47"/>
        <pc:sldMkLst>
          <pc:docMk/>
          <pc:sldMk cId="716835374" sldId="558"/>
        </pc:sldMkLst>
      </pc:sldChg>
      <pc:sldChg chg="new del">
        <pc:chgData name="Ali Ardeshiri" userId="052a6704-090d-4bc4-a978-ceda1965e17c" providerId="ADAL" clId="{21CF9117-4E68-4684-8217-38C94DF3B9B3}" dt="2022-04-07T03:27:05.388" v="3298" actId="47"/>
        <pc:sldMkLst>
          <pc:docMk/>
          <pc:sldMk cId="1427698780" sldId="559"/>
        </pc:sldMkLst>
      </pc:sldChg>
      <pc:sldChg chg="new del">
        <pc:chgData name="Ali Ardeshiri" userId="052a6704-090d-4bc4-a978-ceda1965e17c" providerId="ADAL" clId="{21CF9117-4E68-4684-8217-38C94DF3B9B3}" dt="2022-04-07T03:27:05.388" v="3298" actId="47"/>
        <pc:sldMkLst>
          <pc:docMk/>
          <pc:sldMk cId="710959694" sldId="560"/>
        </pc:sldMkLst>
      </pc:sldChg>
      <pc:sldChg chg="new del">
        <pc:chgData name="Ali Ardeshiri" userId="052a6704-090d-4bc4-a978-ceda1965e17c" providerId="ADAL" clId="{21CF9117-4E68-4684-8217-38C94DF3B9B3}" dt="2022-04-07T03:27:05.388" v="3298" actId="47"/>
        <pc:sldMkLst>
          <pc:docMk/>
          <pc:sldMk cId="459224871" sldId="561"/>
        </pc:sldMkLst>
      </pc:sldChg>
      <pc:sldChg chg="new del">
        <pc:chgData name="Ali Ardeshiri" userId="052a6704-090d-4bc4-a978-ceda1965e17c" providerId="ADAL" clId="{21CF9117-4E68-4684-8217-38C94DF3B9B3}" dt="2022-04-07T03:27:05.388" v="3298" actId="47"/>
        <pc:sldMkLst>
          <pc:docMk/>
          <pc:sldMk cId="1342367270" sldId="562"/>
        </pc:sldMkLst>
      </pc:sldChg>
      <pc:sldChg chg="new del">
        <pc:chgData name="Ali Ardeshiri" userId="052a6704-090d-4bc4-a978-ceda1965e17c" providerId="ADAL" clId="{21CF9117-4E68-4684-8217-38C94DF3B9B3}" dt="2022-04-07T03:27:05.388" v="3298" actId="47"/>
        <pc:sldMkLst>
          <pc:docMk/>
          <pc:sldMk cId="3320685654" sldId="563"/>
        </pc:sldMkLst>
      </pc:sldChg>
      <pc:sldChg chg="new del">
        <pc:chgData name="Ali Ardeshiri" userId="052a6704-090d-4bc4-a978-ceda1965e17c" providerId="ADAL" clId="{21CF9117-4E68-4684-8217-38C94DF3B9B3}" dt="2022-04-07T03:27:05.388" v="3298" actId="47"/>
        <pc:sldMkLst>
          <pc:docMk/>
          <pc:sldMk cId="3862051835" sldId="564"/>
        </pc:sldMkLst>
      </pc:sldChg>
      <pc:sldChg chg="new del">
        <pc:chgData name="Ali Ardeshiri" userId="052a6704-090d-4bc4-a978-ceda1965e17c" providerId="ADAL" clId="{21CF9117-4E68-4684-8217-38C94DF3B9B3}" dt="2022-04-07T03:27:05.388" v="3298" actId="47"/>
        <pc:sldMkLst>
          <pc:docMk/>
          <pc:sldMk cId="1341518078" sldId="565"/>
        </pc:sldMkLst>
      </pc:sldChg>
      <pc:sldChg chg="new del">
        <pc:chgData name="Ali Ardeshiri" userId="052a6704-090d-4bc4-a978-ceda1965e17c" providerId="ADAL" clId="{21CF9117-4E68-4684-8217-38C94DF3B9B3}" dt="2022-04-07T03:27:05.388" v="3298" actId="47"/>
        <pc:sldMkLst>
          <pc:docMk/>
          <pc:sldMk cId="1273928081" sldId="566"/>
        </pc:sldMkLst>
      </pc:sldChg>
      <pc:sldChg chg="new del">
        <pc:chgData name="Ali Ardeshiri" userId="052a6704-090d-4bc4-a978-ceda1965e17c" providerId="ADAL" clId="{21CF9117-4E68-4684-8217-38C94DF3B9B3}" dt="2022-04-07T03:27:05.388" v="3298" actId="47"/>
        <pc:sldMkLst>
          <pc:docMk/>
          <pc:sldMk cId="1708769298" sldId="567"/>
        </pc:sldMkLst>
      </pc:sldChg>
      <pc:sldChg chg="new del">
        <pc:chgData name="Ali Ardeshiri" userId="052a6704-090d-4bc4-a978-ceda1965e17c" providerId="ADAL" clId="{21CF9117-4E68-4684-8217-38C94DF3B9B3}" dt="2022-04-07T03:27:05.388" v="3298" actId="47"/>
        <pc:sldMkLst>
          <pc:docMk/>
          <pc:sldMk cId="2320503541" sldId="568"/>
        </pc:sldMkLst>
      </pc:sldChg>
      <pc:sldChg chg="new del">
        <pc:chgData name="Ali Ardeshiri" userId="052a6704-090d-4bc4-a978-ceda1965e17c" providerId="ADAL" clId="{21CF9117-4E68-4684-8217-38C94DF3B9B3}" dt="2022-04-07T03:27:05.388" v="3298" actId="47"/>
        <pc:sldMkLst>
          <pc:docMk/>
          <pc:sldMk cId="4112549895" sldId="569"/>
        </pc:sldMkLst>
      </pc:sldChg>
      <pc:sldChg chg="new del">
        <pc:chgData name="Ali Ardeshiri" userId="052a6704-090d-4bc4-a978-ceda1965e17c" providerId="ADAL" clId="{21CF9117-4E68-4684-8217-38C94DF3B9B3}" dt="2022-04-07T03:27:05.388" v="3298" actId="47"/>
        <pc:sldMkLst>
          <pc:docMk/>
          <pc:sldMk cId="1521385466" sldId="570"/>
        </pc:sldMkLst>
      </pc:sldChg>
      <pc:sldChg chg="new del">
        <pc:chgData name="Ali Ardeshiri" userId="052a6704-090d-4bc4-a978-ceda1965e17c" providerId="ADAL" clId="{21CF9117-4E68-4684-8217-38C94DF3B9B3}" dt="2022-04-07T03:27:05.388" v="3298" actId="47"/>
        <pc:sldMkLst>
          <pc:docMk/>
          <pc:sldMk cId="2608061835" sldId="571"/>
        </pc:sldMkLst>
      </pc:sldChg>
      <pc:sldChg chg="new del">
        <pc:chgData name="Ali Ardeshiri" userId="052a6704-090d-4bc4-a978-ceda1965e17c" providerId="ADAL" clId="{21CF9117-4E68-4684-8217-38C94DF3B9B3}" dt="2022-04-07T03:27:05.388" v="3298" actId="47"/>
        <pc:sldMkLst>
          <pc:docMk/>
          <pc:sldMk cId="1850206361" sldId="572"/>
        </pc:sldMkLst>
      </pc:sldChg>
      <pc:sldChg chg="new del">
        <pc:chgData name="Ali Ardeshiri" userId="052a6704-090d-4bc4-a978-ceda1965e17c" providerId="ADAL" clId="{21CF9117-4E68-4684-8217-38C94DF3B9B3}" dt="2022-04-07T03:27:05.388" v="3298" actId="47"/>
        <pc:sldMkLst>
          <pc:docMk/>
          <pc:sldMk cId="3015103204" sldId="573"/>
        </pc:sldMkLst>
      </pc:sldChg>
      <pc:sldChg chg="new del">
        <pc:chgData name="Ali Ardeshiri" userId="052a6704-090d-4bc4-a978-ceda1965e17c" providerId="ADAL" clId="{21CF9117-4E68-4684-8217-38C94DF3B9B3}" dt="2022-04-07T03:27:05.388" v="3298" actId="47"/>
        <pc:sldMkLst>
          <pc:docMk/>
          <pc:sldMk cId="2073971861" sldId="574"/>
        </pc:sldMkLst>
      </pc:sldChg>
      <pc:sldChg chg="new del">
        <pc:chgData name="Ali Ardeshiri" userId="052a6704-090d-4bc4-a978-ceda1965e17c" providerId="ADAL" clId="{21CF9117-4E68-4684-8217-38C94DF3B9B3}" dt="2022-04-07T03:27:05.388" v="3298" actId="47"/>
        <pc:sldMkLst>
          <pc:docMk/>
          <pc:sldMk cId="4280558372" sldId="575"/>
        </pc:sldMkLst>
      </pc:sldChg>
      <pc:sldChg chg="new del">
        <pc:chgData name="Ali Ardeshiri" userId="052a6704-090d-4bc4-a978-ceda1965e17c" providerId="ADAL" clId="{21CF9117-4E68-4684-8217-38C94DF3B9B3}" dt="2022-04-07T03:27:05.388" v="3298" actId="47"/>
        <pc:sldMkLst>
          <pc:docMk/>
          <pc:sldMk cId="2784994951" sldId="576"/>
        </pc:sldMkLst>
      </pc:sldChg>
      <pc:sldChg chg="new del">
        <pc:chgData name="Ali Ardeshiri" userId="052a6704-090d-4bc4-a978-ceda1965e17c" providerId="ADAL" clId="{21CF9117-4E68-4684-8217-38C94DF3B9B3}" dt="2022-04-07T03:27:05.388" v="3298" actId="47"/>
        <pc:sldMkLst>
          <pc:docMk/>
          <pc:sldMk cId="930275282" sldId="577"/>
        </pc:sldMkLst>
      </pc:sldChg>
      <pc:sldChg chg="new del">
        <pc:chgData name="Ali Ardeshiri" userId="052a6704-090d-4bc4-a978-ceda1965e17c" providerId="ADAL" clId="{21CF9117-4E68-4684-8217-38C94DF3B9B3}" dt="2022-04-07T03:27:05.388" v="3298" actId="47"/>
        <pc:sldMkLst>
          <pc:docMk/>
          <pc:sldMk cId="4074590523" sldId="578"/>
        </pc:sldMkLst>
      </pc:sldChg>
      <pc:sldChg chg="new del">
        <pc:chgData name="Ali Ardeshiri" userId="052a6704-090d-4bc4-a978-ceda1965e17c" providerId="ADAL" clId="{21CF9117-4E68-4684-8217-38C94DF3B9B3}" dt="2022-04-07T03:27:05.388" v="3298" actId="47"/>
        <pc:sldMkLst>
          <pc:docMk/>
          <pc:sldMk cId="1411678968" sldId="579"/>
        </pc:sldMkLst>
      </pc:sldChg>
      <pc:sldChg chg="new del">
        <pc:chgData name="Ali Ardeshiri" userId="052a6704-090d-4bc4-a978-ceda1965e17c" providerId="ADAL" clId="{21CF9117-4E68-4684-8217-38C94DF3B9B3}" dt="2022-04-07T03:27:05.388" v="3298" actId="47"/>
        <pc:sldMkLst>
          <pc:docMk/>
          <pc:sldMk cId="294250122" sldId="580"/>
        </pc:sldMkLst>
      </pc:sldChg>
      <pc:sldChg chg="new del">
        <pc:chgData name="Ali Ardeshiri" userId="052a6704-090d-4bc4-a978-ceda1965e17c" providerId="ADAL" clId="{21CF9117-4E68-4684-8217-38C94DF3B9B3}" dt="2022-04-07T03:27:05.388" v="3298" actId="47"/>
        <pc:sldMkLst>
          <pc:docMk/>
          <pc:sldMk cId="3662082592" sldId="581"/>
        </pc:sldMkLst>
      </pc:sldChg>
      <pc:sldChg chg="new del">
        <pc:chgData name="Ali Ardeshiri" userId="052a6704-090d-4bc4-a978-ceda1965e17c" providerId="ADAL" clId="{21CF9117-4E68-4684-8217-38C94DF3B9B3}" dt="2022-04-07T03:27:05.388" v="3298" actId="47"/>
        <pc:sldMkLst>
          <pc:docMk/>
          <pc:sldMk cId="2855142288" sldId="582"/>
        </pc:sldMkLst>
      </pc:sldChg>
      <pc:sldChg chg="new del">
        <pc:chgData name="Ali Ardeshiri" userId="052a6704-090d-4bc4-a978-ceda1965e17c" providerId="ADAL" clId="{21CF9117-4E68-4684-8217-38C94DF3B9B3}" dt="2022-04-07T03:27:05.388" v="3298" actId="47"/>
        <pc:sldMkLst>
          <pc:docMk/>
          <pc:sldMk cId="1503523433" sldId="583"/>
        </pc:sldMkLst>
      </pc:sldChg>
      <pc:sldChg chg="new del">
        <pc:chgData name="Ali Ardeshiri" userId="052a6704-090d-4bc4-a978-ceda1965e17c" providerId="ADAL" clId="{21CF9117-4E68-4684-8217-38C94DF3B9B3}" dt="2022-04-07T03:27:05.388" v="3298" actId="47"/>
        <pc:sldMkLst>
          <pc:docMk/>
          <pc:sldMk cId="916929490" sldId="584"/>
        </pc:sldMkLst>
      </pc:sldChg>
      <pc:sldChg chg="new del">
        <pc:chgData name="Ali Ardeshiri" userId="052a6704-090d-4bc4-a978-ceda1965e17c" providerId="ADAL" clId="{21CF9117-4E68-4684-8217-38C94DF3B9B3}" dt="2022-04-07T03:27:05.388" v="3298" actId="47"/>
        <pc:sldMkLst>
          <pc:docMk/>
          <pc:sldMk cId="1757747853" sldId="585"/>
        </pc:sldMkLst>
      </pc:sldChg>
      <pc:sldChg chg="new del">
        <pc:chgData name="Ali Ardeshiri" userId="052a6704-090d-4bc4-a978-ceda1965e17c" providerId="ADAL" clId="{21CF9117-4E68-4684-8217-38C94DF3B9B3}" dt="2022-04-07T03:27:05.388" v="3298" actId="47"/>
        <pc:sldMkLst>
          <pc:docMk/>
          <pc:sldMk cId="3747978274" sldId="586"/>
        </pc:sldMkLst>
      </pc:sldChg>
      <pc:sldChg chg="new del">
        <pc:chgData name="Ali Ardeshiri" userId="052a6704-090d-4bc4-a978-ceda1965e17c" providerId="ADAL" clId="{21CF9117-4E68-4684-8217-38C94DF3B9B3}" dt="2022-04-07T03:27:05.388" v="3298" actId="47"/>
        <pc:sldMkLst>
          <pc:docMk/>
          <pc:sldMk cId="3547565354" sldId="587"/>
        </pc:sldMkLst>
      </pc:sldChg>
      <pc:sldChg chg="new del">
        <pc:chgData name="Ali Ardeshiri" userId="052a6704-090d-4bc4-a978-ceda1965e17c" providerId="ADAL" clId="{21CF9117-4E68-4684-8217-38C94DF3B9B3}" dt="2022-04-07T03:27:05.388" v="3298" actId="47"/>
        <pc:sldMkLst>
          <pc:docMk/>
          <pc:sldMk cId="2612572985" sldId="588"/>
        </pc:sldMkLst>
      </pc:sldChg>
      <pc:sldChg chg="new del">
        <pc:chgData name="Ali Ardeshiri" userId="052a6704-090d-4bc4-a978-ceda1965e17c" providerId="ADAL" clId="{21CF9117-4E68-4684-8217-38C94DF3B9B3}" dt="2022-04-07T03:27:05.388" v="3298" actId="47"/>
        <pc:sldMkLst>
          <pc:docMk/>
          <pc:sldMk cId="2094007569" sldId="589"/>
        </pc:sldMkLst>
      </pc:sldChg>
      <pc:sldChg chg="new del">
        <pc:chgData name="Ali Ardeshiri" userId="052a6704-090d-4bc4-a978-ceda1965e17c" providerId="ADAL" clId="{21CF9117-4E68-4684-8217-38C94DF3B9B3}" dt="2022-04-07T03:27:05.388" v="3298" actId="47"/>
        <pc:sldMkLst>
          <pc:docMk/>
          <pc:sldMk cId="3934697453" sldId="590"/>
        </pc:sldMkLst>
      </pc:sldChg>
      <pc:sldChg chg="new del">
        <pc:chgData name="Ali Ardeshiri" userId="052a6704-090d-4bc4-a978-ceda1965e17c" providerId="ADAL" clId="{21CF9117-4E68-4684-8217-38C94DF3B9B3}" dt="2022-04-07T03:27:05.388" v="3298" actId="47"/>
        <pc:sldMkLst>
          <pc:docMk/>
          <pc:sldMk cId="3815386496" sldId="591"/>
        </pc:sldMkLst>
      </pc:sldChg>
      <pc:sldChg chg="new del">
        <pc:chgData name="Ali Ardeshiri" userId="052a6704-090d-4bc4-a978-ceda1965e17c" providerId="ADAL" clId="{21CF9117-4E68-4684-8217-38C94DF3B9B3}" dt="2022-04-07T03:27:05.388" v="3298" actId="47"/>
        <pc:sldMkLst>
          <pc:docMk/>
          <pc:sldMk cId="3485803819" sldId="592"/>
        </pc:sldMkLst>
      </pc:sldChg>
      <pc:sldChg chg="new del">
        <pc:chgData name="Ali Ardeshiri" userId="052a6704-090d-4bc4-a978-ceda1965e17c" providerId="ADAL" clId="{21CF9117-4E68-4684-8217-38C94DF3B9B3}" dt="2022-04-07T03:27:05.388" v="3298" actId="47"/>
        <pc:sldMkLst>
          <pc:docMk/>
          <pc:sldMk cId="3173466151" sldId="593"/>
        </pc:sldMkLst>
      </pc:sldChg>
      <pc:sldChg chg="new del">
        <pc:chgData name="Ali Ardeshiri" userId="052a6704-090d-4bc4-a978-ceda1965e17c" providerId="ADAL" clId="{21CF9117-4E68-4684-8217-38C94DF3B9B3}" dt="2022-04-07T03:27:05.388" v="3298" actId="47"/>
        <pc:sldMkLst>
          <pc:docMk/>
          <pc:sldMk cId="4052969416" sldId="594"/>
        </pc:sldMkLst>
      </pc:sldChg>
      <pc:sldChg chg="new del">
        <pc:chgData name="Ali Ardeshiri" userId="052a6704-090d-4bc4-a978-ceda1965e17c" providerId="ADAL" clId="{21CF9117-4E68-4684-8217-38C94DF3B9B3}" dt="2022-04-07T03:27:05.388" v="3298" actId="47"/>
        <pc:sldMkLst>
          <pc:docMk/>
          <pc:sldMk cId="2957468987" sldId="595"/>
        </pc:sldMkLst>
      </pc:sldChg>
      <pc:sldChg chg="new del">
        <pc:chgData name="Ali Ardeshiri" userId="052a6704-090d-4bc4-a978-ceda1965e17c" providerId="ADAL" clId="{21CF9117-4E68-4684-8217-38C94DF3B9B3}" dt="2022-04-07T03:27:05.388" v="3298" actId="47"/>
        <pc:sldMkLst>
          <pc:docMk/>
          <pc:sldMk cId="3590847163" sldId="596"/>
        </pc:sldMkLst>
      </pc:sldChg>
      <pc:sldChg chg="new del">
        <pc:chgData name="Ali Ardeshiri" userId="052a6704-090d-4bc4-a978-ceda1965e17c" providerId="ADAL" clId="{21CF9117-4E68-4684-8217-38C94DF3B9B3}" dt="2022-04-07T03:27:05.388" v="3298" actId="47"/>
        <pc:sldMkLst>
          <pc:docMk/>
          <pc:sldMk cId="3431978751" sldId="597"/>
        </pc:sldMkLst>
      </pc:sldChg>
      <pc:sldChg chg="new del">
        <pc:chgData name="Ali Ardeshiri" userId="052a6704-090d-4bc4-a978-ceda1965e17c" providerId="ADAL" clId="{21CF9117-4E68-4684-8217-38C94DF3B9B3}" dt="2022-04-07T03:27:05.388" v="3298" actId="47"/>
        <pc:sldMkLst>
          <pc:docMk/>
          <pc:sldMk cId="1829573964" sldId="598"/>
        </pc:sldMkLst>
      </pc:sldChg>
      <pc:sldChg chg="new del">
        <pc:chgData name="Ali Ardeshiri" userId="052a6704-090d-4bc4-a978-ceda1965e17c" providerId="ADAL" clId="{21CF9117-4E68-4684-8217-38C94DF3B9B3}" dt="2022-04-07T03:27:05.388" v="3298" actId="47"/>
        <pc:sldMkLst>
          <pc:docMk/>
          <pc:sldMk cId="1253901534" sldId="599"/>
        </pc:sldMkLst>
      </pc:sldChg>
      <pc:sldChg chg="new del">
        <pc:chgData name="Ali Ardeshiri" userId="052a6704-090d-4bc4-a978-ceda1965e17c" providerId="ADAL" clId="{21CF9117-4E68-4684-8217-38C94DF3B9B3}" dt="2022-04-07T03:27:05.388" v="3298" actId="47"/>
        <pc:sldMkLst>
          <pc:docMk/>
          <pc:sldMk cId="542200050" sldId="600"/>
        </pc:sldMkLst>
      </pc:sldChg>
      <pc:sldChg chg="new del">
        <pc:chgData name="Ali Ardeshiri" userId="052a6704-090d-4bc4-a978-ceda1965e17c" providerId="ADAL" clId="{21CF9117-4E68-4684-8217-38C94DF3B9B3}" dt="2022-04-07T03:27:05.388" v="3298" actId="47"/>
        <pc:sldMkLst>
          <pc:docMk/>
          <pc:sldMk cId="1971810931" sldId="601"/>
        </pc:sldMkLst>
      </pc:sldChg>
      <pc:sldChg chg="new del">
        <pc:chgData name="Ali Ardeshiri" userId="052a6704-090d-4bc4-a978-ceda1965e17c" providerId="ADAL" clId="{21CF9117-4E68-4684-8217-38C94DF3B9B3}" dt="2022-04-07T03:27:05.388" v="3298" actId="47"/>
        <pc:sldMkLst>
          <pc:docMk/>
          <pc:sldMk cId="142705090" sldId="602"/>
        </pc:sldMkLst>
      </pc:sldChg>
      <pc:sldChg chg="new del">
        <pc:chgData name="Ali Ardeshiri" userId="052a6704-090d-4bc4-a978-ceda1965e17c" providerId="ADAL" clId="{21CF9117-4E68-4684-8217-38C94DF3B9B3}" dt="2022-04-07T03:27:05.388" v="3298" actId="47"/>
        <pc:sldMkLst>
          <pc:docMk/>
          <pc:sldMk cId="830646217" sldId="603"/>
        </pc:sldMkLst>
      </pc:sldChg>
      <pc:sldChg chg="new del">
        <pc:chgData name="Ali Ardeshiri" userId="052a6704-090d-4bc4-a978-ceda1965e17c" providerId="ADAL" clId="{21CF9117-4E68-4684-8217-38C94DF3B9B3}" dt="2022-04-07T03:27:05.388" v="3298" actId="47"/>
        <pc:sldMkLst>
          <pc:docMk/>
          <pc:sldMk cId="4183999150" sldId="604"/>
        </pc:sldMkLst>
      </pc:sldChg>
      <pc:sldChg chg="new del">
        <pc:chgData name="Ali Ardeshiri" userId="052a6704-090d-4bc4-a978-ceda1965e17c" providerId="ADAL" clId="{21CF9117-4E68-4684-8217-38C94DF3B9B3}" dt="2022-04-07T03:27:05.388" v="3298" actId="47"/>
        <pc:sldMkLst>
          <pc:docMk/>
          <pc:sldMk cId="2311950161" sldId="605"/>
        </pc:sldMkLst>
      </pc:sldChg>
      <pc:sldChg chg="new del">
        <pc:chgData name="Ali Ardeshiri" userId="052a6704-090d-4bc4-a978-ceda1965e17c" providerId="ADAL" clId="{21CF9117-4E68-4684-8217-38C94DF3B9B3}" dt="2022-04-07T03:27:05.388" v="3298" actId="47"/>
        <pc:sldMkLst>
          <pc:docMk/>
          <pc:sldMk cId="3303450673" sldId="606"/>
        </pc:sldMkLst>
      </pc:sldChg>
      <pc:sldChg chg="new del">
        <pc:chgData name="Ali Ardeshiri" userId="052a6704-090d-4bc4-a978-ceda1965e17c" providerId="ADAL" clId="{21CF9117-4E68-4684-8217-38C94DF3B9B3}" dt="2022-04-07T03:27:05.388" v="3298" actId="47"/>
        <pc:sldMkLst>
          <pc:docMk/>
          <pc:sldMk cId="281112133" sldId="607"/>
        </pc:sldMkLst>
      </pc:sldChg>
      <pc:sldChg chg="new del">
        <pc:chgData name="Ali Ardeshiri" userId="052a6704-090d-4bc4-a978-ceda1965e17c" providerId="ADAL" clId="{21CF9117-4E68-4684-8217-38C94DF3B9B3}" dt="2022-04-07T03:27:05.388" v="3298" actId="47"/>
        <pc:sldMkLst>
          <pc:docMk/>
          <pc:sldMk cId="4288245581" sldId="608"/>
        </pc:sldMkLst>
      </pc:sldChg>
      <pc:sldChg chg="new del">
        <pc:chgData name="Ali Ardeshiri" userId="052a6704-090d-4bc4-a978-ceda1965e17c" providerId="ADAL" clId="{21CF9117-4E68-4684-8217-38C94DF3B9B3}" dt="2022-04-07T03:27:05.388" v="3298" actId="47"/>
        <pc:sldMkLst>
          <pc:docMk/>
          <pc:sldMk cId="1936997278" sldId="609"/>
        </pc:sldMkLst>
      </pc:sldChg>
      <pc:sldChg chg="new del">
        <pc:chgData name="Ali Ardeshiri" userId="052a6704-090d-4bc4-a978-ceda1965e17c" providerId="ADAL" clId="{21CF9117-4E68-4684-8217-38C94DF3B9B3}" dt="2022-04-07T03:27:05.388" v="3298" actId="47"/>
        <pc:sldMkLst>
          <pc:docMk/>
          <pc:sldMk cId="3789939033" sldId="610"/>
        </pc:sldMkLst>
      </pc:sldChg>
      <pc:sldChg chg="new del">
        <pc:chgData name="Ali Ardeshiri" userId="052a6704-090d-4bc4-a978-ceda1965e17c" providerId="ADAL" clId="{21CF9117-4E68-4684-8217-38C94DF3B9B3}" dt="2022-04-07T03:27:05.388" v="3298" actId="47"/>
        <pc:sldMkLst>
          <pc:docMk/>
          <pc:sldMk cId="95115824" sldId="611"/>
        </pc:sldMkLst>
      </pc:sldChg>
      <pc:sldChg chg="new del">
        <pc:chgData name="Ali Ardeshiri" userId="052a6704-090d-4bc4-a978-ceda1965e17c" providerId="ADAL" clId="{21CF9117-4E68-4684-8217-38C94DF3B9B3}" dt="2022-04-07T03:27:05.388" v="3298" actId="47"/>
        <pc:sldMkLst>
          <pc:docMk/>
          <pc:sldMk cId="291234288" sldId="612"/>
        </pc:sldMkLst>
      </pc:sldChg>
      <pc:sldChg chg="new del">
        <pc:chgData name="Ali Ardeshiri" userId="052a6704-090d-4bc4-a978-ceda1965e17c" providerId="ADAL" clId="{21CF9117-4E68-4684-8217-38C94DF3B9B3}" dt="2022-04-07T03:27:05.388" v="3298" actId="47"/>
        <pc:sldMkLst>
          <pc:docMk/>
          <pc:sldMk cId="1076203957" sldId="613"/>
        </pc:sldMkLst>
      </pc:sldChg>
      <pc:sldChg chg="new del">
        <pc:chgData name="Ali Ardeshiri" userId="052a6704-090d-4bc4-a978-ceda1965e17c" providerId="ADAL" clId="{21CF9117-4E68-4684-8217-38C94DF3B9B3}" dt="2022-04-07T03:27:05.388" v="3298" actId="47"/>
        <pc:sldMkLst>
          <pc:docMk/>
          <pc:sldMk cId="72439583" sldId="614"/>
        </pc:sldMkLst>
      </pc:sldChg>
      <pc:sldChg chg="new del">
        <pc:chgData name="Ali Ardeshiri" userId="052a6704-090d-4bc4-a978-ceda1965e17c" providerId="ADAL" clId="{21CF9117-4E68-4684-8217-38C94DF3B9B3}" dt="2022-04-07T03:27:05.388" v="3298" actId="47"/>
        <pc:sldMkLst>
          <pc:docMk/>
          <pc:sldMk cId="3000497725" sldId="615"/>
        </pc:sldMkLst>
      </pc:sldChg>
      <pc:sldChg chg="new del">
        <pc:chgData name="Ali Ardeshiri" userId="052a6704-090d-4bc4-a978-ceda1965e17c" providerId="ADAL" clId="{21CF9117-4E68-4684-8217-38C94DF3B9B3}" dt="2022-04-07T03:27:05.388" v="3298" actId="47"/>
        <pc:sldMkLst>
          <pc:docMk/>
          <pc:sldMk cId="2995725842" sldId="616"/>
        </pc:sldMkLst>
      </pc:sldChg>
      <pc:sldChg chg="new del">
        <pc:chgData name="Ali Ardeshiri" userId="052a6704-090d-4bc4-a978-ceda1965e17c" providerId="ADAL" clId="{21CF9117-4E68-4684-8217-38C94DF3B9B3}" dt="2022-04-07T03:27:05.388" v="3298" actId="47"/>
        <pc:sldMkLst>
          <pc:docMk/>
          <pc:sldMk cId="3323343407" sldId="617"/>
        </pc:sldMkLst>
      </pc:sldChg>
      <pc:sldChg chg="new del">
        <pc:chgData name="Ali Ardeshiri" userId="052a6704-090d-4bc4-a978-ceda1965e17c" providerId="ADAL" clId="{21CF9117-4E68-4684-8217-38C94DF3B9B3}" dt="2022-04-07T03:27:05.388" v="3298" actId="47"/>
        <pc:sldMkLst>
          <pc:docMk/>
          <pc:sldMk cId="950280734" sldId="618"/>
        </pc:sldMkLst>
      </pc:sldChg>
      <pc:sldChg chg="new del">
        <pc:chgData name="Ali Ardeshiri" userId="052a6704-090d-4bc4-a978-ceda1965e17c" providerId="ADAL" clId="{21CF9117-4E68-4684-8217-38C94DF3B9B3}" dt="2022-04-07T03:27:05.388" v="3298" actId="47"/>
        <pc:sldMkLst>
          <pc:docMk/>
          <pc:sldMk cId="3583908867" sldId="619"/>
        </pc:sldMkLst>
      </pc:sldChg>
      <pc:sldChg chg="new del">
        <pc:chgData name="Ali Ardeshiri" userId="052a6704-090d-4bc4-a978-ceda1965e17c" providerId="ADAL" clId="{21CF9117-4E68-4684-8217-38C94DF3B9B3}" dt="2022-04-07T03:27:05.388" v="3298" actId="47"/>
        <pc:sldMkLst>
          <pc:docMk/>
          <pc:sldMk cId="2682892328" sldId="620"/>
        </pc:sldMkLst>
      </pc:sldChg>
      <pc:sldChg chg="new del">
        <pc:chgData name="Ali Ardeshiri" userId="052a6704-090d-4bc4-a978-ceda1965e17c" providerId="ADAL" clId="{21CF9117-4E68-4684-8217-38C94DF3B9B3}" dt="2022-04-07T03:27:05.388" v="3298" actId="47"/>
        <pc:sldMkLst>
          <pc:docMk/>
          <pc:sldMk cId="3308971693" sldId="621"/>
        </pc:sldMkLst>
      </pc:sldChg>
      <pc:sldChg chg="new del">
        <pc:chgData name="Ali Ardeshiri" userId="052a6704-090d-4bc4-a978-ceda1965e17c" providerId="ADAL" clId="{21CF9117-4E68-4684-8217-38C94DF3B9B3}" dt="2022-04-07T03:27:05.388" v="3298" actId="47"/>
        <pc:sldMkLst>
          <pc:docMk/>
          <pc:sldMk cId="3143302388" sldId="622"/>
        </pc:sldMkLst>
      </pc:sldChg>
      <pc:sldChg chg="new del">
        <pc:chgData name="Ali Ardeshiri" userId="052a6704-090d-4bc4-a978-ceda1965e17c" providerId="ADAL" clId="{21CF9117-4E68-4684-8217-38C94DF3B9B3}" dt="2022-04-07T03:27:05.388" v="3298" actId="47"/>
        <pc:sldMkLst>
          <pc:docMk/>
          <pc:sldMk cId="3872630188" sldId="623"/>
        </pc:sldMkLst>
      </pc:sldChg>
      <pc:sldChg chg="new del">
        <pc:chgData name="Ali Ardeshiri" userId="052a6704-090d-4bc4-a978-ceda1965e17c" providerId="ADAL" clId="{21CF9117-4E68-4684-8217-38C94DF3B9B3}" dt="2022-04-07T03:27:05.388" v="3298" actId="47"/>
        <pc:sldMkLst>
          <pc:docMk/>
          <pc:sldMk cId="3514515292" sldId="624"/>
        </pc:sldMkLst>
      </pc:sldChg>
      <pc:sldChg chg="new del">
        <pc:chgData name="Ali Ardeshiri" userId="052a6704-090d-4bc4-a978-ceda1965e17c" providerId="ADAL" clId="{21CF9117-4E68-4684-8217-38C94DF3B9B3}" dt="2022-04-07T03:27:05.388" v="3298" actId="47"/>
        <pc:sldMkLst>
          <pc:docMk/>
          <pc:sldMk cId="1471682920" sldId="625"/>
        </pc:sldMkLst>
      </pc:sldChg>
      <pc:sldChg chg="new del">
        <pc:chgData name="Ali Ardeshiri" userId="052a6704-090d-4bc4-a978-ceda1965e17c" providerId="ADAL" clId="{21CF9117-4E68-4684-8217-38C94DF3B9B3}" dt="2022-04-07T03:27:05.388" v="3298" actId="47"/>
        <pc:sldMkLst>
          <pc:docMk/>
          <pc:sldMk cId="1141518773" sldId="626"/>
        </pc:sldMkLst>
      </pc:sldChg>
      <pc:sldChg chg="new del">
        <pc:chgData name="Ali Ardeshiri" userId="052a6704-090d-4bc4-a978-ceda1965e17c" providerId="ADAL" clId="{21CF9117-4E68-4684-8217-38C94DF3B9B3}" dt="2022-04-07T03:27:05.388" v="3298" actId="47"/>
        <pc:sldMkLst>
          <pc:docMk/>
          <pc:sldMk cId="1323268282" sldId="627"/>
        </pc:sldMkLst>
      </pc:sldChg>
      <pc:sldChg chg="new del">
        <pc:chgData name="Ali Ardeshiri" userId="052a6704-090d-4bc4-a978-ceda1965e17c" providerId="ADAL" clId="{21CF9117-4E68-4684-8217-38C94DF3B9B3}" dt="2022-04-07T03:27:05.388" v="3298" actId="47"/>
        <pc:sldMkLst>
          <pc:docMk/>
          <pc:sldMk cId="2043881150" sldId="628"/>
        </pc:sldMkLst>
      </pc:sldChg>
      <pc:sldChg chg="new del">
        <pc:chgData name="Ali Ardeshiri" userId="052a6704-090d-4bc4-a978-ceda1965e17c" providerId="ADAL" clId="{21CF9117-4E68-4684-8217-38C94DF3B9B3}" dt="2022-04-07T03:27:05.388" v="3298" actId="47"/>
        <pc:sldMkLst>
          <pc:docMk/>
          <pc:sldMk cId="150033142" sldId="629"/>
        </pc:sldMkLst>
      </pc:sldChg>
      <pc:sldChg chg="new del">
        <pc:chgData name="Ali Ardeshiri" userId="052a6704-090d-4bc4-a978-ceda1965e17c" providerId="ADAL" clId="{21CF9117-4E68-4684-8217-38C94DF3B9B3}" dt="2022-04-07T03:27:05.388" v="3298" actId="47"/>
        <pc:sldMkLst>
          <pc:docMk/>
          <pc:sldMk cId="1799392064" sldId="630"/>
        </pc:sldMkLst>
      </pc:sldChg>
      <pc:sldChg chg="new del">
        <pc:chgData name="Ali Ardeshiri" userId="052a6704-090d-4bc4-a978-ceda1965e17c" providerId="ADAL" clId="{21CF9117-4E68-4684-8217-38C94DF3B9B3}" dt="2022-04-07T03:27:05.388" v="3298" actId="47"/>
        <pc:sldMkLst>
          <pc:docMk/>
          <pc:sldMk cId="1571997609" sldId="631"/>
        </pc:sldMkLst>
      </pc:sldChg>
      <pc:sldChg chg="new del">
        <pc:chgData name="Ali Ardeshiri" userId="052a6704-090d-4bc4-a978-ceda1965e17c" providerId="ADAL" clId="{21CF9117-4E68-4684-8217-38C94DF3B9B3}" dt="2022-04-07T03:27:05.388" v="3298" actId="47"/>
        <pc:sldMkLst>
          <pc:docMk/>
          <pc:sldMk cId="1712865843" sldId="632"/>
        </pc:sldMkLst>
      </pc:sldChg>
      <pc:sldChg chg="new del">
        <pc:chgData name="Ali Ardeshiri" userId="052a6704-090d-4bc4-a978-ceda1965e17c" providerId="ADAL" clId="{21CF9117-4E68-4684-8217-38C94DF3B9B3}" dt="2022-04-07T03:27:05.388" v="3298" actId="47"/>
        <pc:sldMkLst>
          <pc:docMk/>
          <pc:sldMk cId="3080377497" sldId="633"/>
        </pc:sldMkLst>
      </pc:sldChg>
      <pc:sldChg chg="new del">
        <pc:chgData name="Ali Ardeshiri" userId="052a6704-090d-4bc4-a978-ceda1965e17c" providerId="ADAL" clId="{21CF9117-4E68-4684-8217-38C94DF3B9B3}" dt="2022-04-07T03:27:05.388" v="3298" actId="47"/>
        <pc:sldMkLst>
          <pc:docMk/>
          <pc:sldMk cId="2196699286" sldId="634"/>
        </pc:sldMkLst>
      </pc:sldChg>
      <pc:sldChg chg="new del">
        <pc:chgData name="Ali Ardeshiri" userId="052a6704-090d-4bc4-a978-ceda1965e17c" providerId="ADAL" clId="{21CF9117-4E68-4684-8217-38C94DF3B9B3}" dt="2022-04-07T03:27:05.388" v="3298" actId="47"/>
        <pc:sldMkLst>
          <pc:docMk/>
          <pc:sldMk cId="2774037340" sldId="635"/>
        </pc:sldMkLst>
      </pc:sldChg>
      <pc:sldChg chg="new del">
        <pc:chgData name="Ali Ardeshiri" userId="052a6704-090d-4bc4-a978-ceda1965e17c" providerId="ADAL" clId="{21CF9117-4E68-4684-8217-38C94DF3B9B3}" dt="2022-04-07T03:27:05.388" v="3298" actId="47"/>
        <pc:sldMkLst>
          <pc:docMk/>
          <pc:sldMk cId="1210032384" sldId="636"/>
        </pc:sldMkLst>
      </pc:sldChg>
      <pc:sldChg chg="new del">
        <pc:chgData name="Ali Ardeshiri" userId="052a6704-090d-4bc4-a978-ceda1965e17c" providerId="ADAL" clId="{21CF9117-4E68-4684-8217-38C94DF3B9B3}" dt="2022-04-07T03:27:05.388" v="3298" actId="47"/>
        <pc:sldMkLst>
          <pc:docMk/>
          <pc:sldMk cId="1730432573" sldId="637"/>
        </pc:sldMkLst>
      </pc:sldChg>
      <pc:sldChg chg="new del">
        <pc:chgData name="Ali Ardeshiri" userId="052a6704-090d-4bc4-a978-ceda1965e17c" providerId="ADAL" clId="{21CF9117-4E68-4684-8217-38C94DF3B9B3}" dt="2022-04-07T03:27:05.388" v="3298" actId="47"/>
        <pc:sldMkLst>
          <pc:docMk/>
          <pc:sldMk cId="3759212250" sldId="638"/>
        </pc:sldMkLst>
      </pc:sldChg>
      <pc:sldChg chg="new del">
        <pc:chgData name="Ali Ardeshiri" userId="052a6704-090d-4bc4-a978-ceda1965e17c" providerId="ADAL" clId="{21CF9117-4E68-4684-8217-38C94DF3B9B3}" dt="2022-04-07T03:27:05.388" v="3298" actId="47"/>
        <pc:sldMkLst>
          <pc:docMk/>
          <pc:sldMk cId="2670899505" sldId="639"/>
        </pc:sldMkLst>
      </pc:sldChg>
      <pc:sldChg chg="new del">
        <pc:chgData name="Ali Ardeshiri" userId="052a6704-090d-4bc4-a978-ceda1965e17c" providerId="ADAL" clId="{21CF9117-4E68-4684-8217-38C94DF3B9B3}" dt="2022-04-07T03:27:05.388" v="3298" actId="47"/>
        <pc:sldMkLst>
          <pc:docMk/>
          <pc:sldMk cId="1095055965" sldId="640"/>
        </pc:sldMkLst>
      </pc:sldChg>
      <pc:sldChg chg="new del">
        <pc:chgData name="Ali Ardeshiri" userId="052a6704-090d-4bc4-a978-ceda1965e17c" providerId="ADAL" clId="{21CF9117-4E68-4684-8217-38C94DF3B9B3}" dt="2022-04-07T03:27:05.388" v="3298" actId="47"/>
        <pc:sldMkLst>
          <pc:docMk/>
          <pc:sldMk cId="2810305130" sldId="641"/>
        </pc:sldMkLst>
      </pc:sldChg>
      <pc:sldChg chg="new del">
        <pc:chgData name="Ali Ardeshiri" userId="052a6704-090d-4bc4-a978-ceda1965e17c" providerId="ADAL" clId="{21CF9117-4E68-4684-8217-38C94DF3B9B3}" dt="2022-04-07T03:27:05.388" v="3298" actId="47"/>
        <pc:sldMkLst>
          <pc:docMk/>
          <pc:sldMk cId="1876692754" sldId="642"/>
        </pc:sldMkLst>
      </pc:sldChg>
      <pc:sldChg chg="new del">
        <pc:chgData name="Ali Ardeshiri" userId="052a6704-090d-4bc4-a978-ceda1965e17c" providerId="ADAL" clId="{21CF9117-4E68-4684-8217-38C94DF3B9B3}" dt="2022-04-07T03:27:05.388" v="3298" actId="47"/>
        <pc:sldMkLst>
          <pc:docMk/>
          <pc:sldMk cId="3571484580" sldId="643"/>
        </pc:sldMkLst>
      </pc:sldChg>
      <pc:sldChg chg="new del">
        <pc:chgData name="Ali Ardeshiri" userId="052a6704-090d-4bc4-a978-ceda1965e17c" providerId="ADAL" clId="{21CF9117-4E68-4684-8217-38C94DF3B9B3}" dt="2022-04-07T03:27:05.388" v="3298" actId="47"/>
        <pc:sldMkLst>
          <pc:docMk/>
          <pc:sldMk cId="2181448420" sldId="644"/>
        </pc:sldMkLst>
      </pc:sldChg>
      <pc:sldChg chg="new del">
        <pc:chgData name="Ali Ardeshiri" userId="052a6704-090d-4bc4-a978-ceda1965e17c" providerId="ADAL" clId="{21CF9117-4E68-4684-8217-38C94DF3B9B3}" dt="2022-04-07T03:27:05.388" v="3298" actId="47"/>
        <pc:sldMkLst>
          <pc:docMk/>
          <pc:sldMk cId="1786837703" sldId="645"/>
        </pc:sldMkLst>
      </pc:sldChg>
      <pc:sldChg chg="new del">
        <pc:chgData name="Ali Ardeshiri" userId="052a6704-090d-4bc4-a978-ceda1965e17c" providerId="ADAL" clId="{21CF9117-4E68-4684-8217-38C94DF3B9B3}" dt="2022-04-07T03:27:05.388" v="3298" actId="47"/>
        <pc:sldMkLst>
          <pc:docMk/>
          <pc:sldMk cId="2974080099" sldId="646"/>
        </pc:sldMkLst>
      </pc:sldChg>
      <pc:sldChg chg="new del">
        <pc:chgData name="Ali Ardeshiri" userId="052a6704-090d-4bc4-a978-ceda1965e17c" providerId="ADAL" clId="{21CF9117-4E68-4684-8217-38C94DF3B9B3}" dt="2022-04-07T03:27:05.388" v="3298" actId="47"/>
        <pc:sldMkLst>
          <pc:docMk/>
          <pc:sldMk cId="392522068" sldId="647"/>
        </pc:sldMkLst>
      </pc:sldChg>
      <pc:sldChg chg="new del">
        <pc:chgData name="Ali Ardeshiri" userId="052a6704-090d-4bc4-a978-ceda1965e17c" providerId="ADAL" clId="{21CF9117-4E68-4684-8217-38C94DF3B9B3}" dt="2022-04-07T03:27:05.388" v="3298" actId="47"/>
        <pc:sldMkLst>
          <pc:docMk/>
          <pc:sldMk cId="60611379" sldId="648"/>
        </pc:sldMkLst>
      </pc:sldChg>
      <pc:sldChg chg="new del">
        <pc:chgData name="Ali Ardeshiri" userId="052a6704-090d-4bc4-a978-ceda1965e17c" providerId="ADAL" clId="{21CF9117-4E68-4684-8217-38C94DF3B9B3}" dt="2022-04-07T03:27:05.388" v="3298" actId="47"/>
        <pc:sldMkLst>
          <pc:docMk/>
          <pc:sldMk cId="1089775125" sldId="649"/>
        </pc:sldMkLst>
      </pc:sldChg>
      <pc:sldChg chg="new del">
        <pc:chgData name="Ali Ardeshiri" userId="052a6704-090d-4bc4-a978-ceda1965e17c" providerId="ADAL" clId="{21CF9117-4E68-4684-8217-38C94DF3B9B3}" dt="2022-04-07T03:27:05.388" v="3298" actId="47"/>
        <pc:sldMkLst>
          <pc:docMk/>
          <pc:sldMk cId="3182390338" sldId="650"/>
        </pc:sldMkLst>
      </pc:sldChg>
      <pc:sldChg chg="new del">
        <pc:chgData name="Ali Ardeshiri" userId="052a6704-090d-4bc4-a978-ceda1965e17c" providerId="ADAL" clId="{21CF9117-4E68-4684-8217-38C94DF3B9B3}" dt="2022-04-07T03:27:05.388" v="3298" actId="47"/>
        <pc:sldMkLst>
          <pc:docMk/>
          <pc:sldMk cId="3604976615" sldId="651"/>
        </pc:sldMkLst>
      </pc:sldChg>
      <pc:sldChg chg="new del">
        <pc:chgData name="Ali Ardeshiri" userId="052a6704-090d-4bc4-a978-ceda1965e17c" providerId="ADAL" clId="{21CF9117-4E68-4684-8217-38C94DF3B9B3}" dt="2022-04-07T03:27:05.388" v="3298" actId="47"/>
        <pc:sldMkLst>
          <pc:docMk/>
          <pc:sldMk cId="833581137" sldId="652"/>
        </pc:sldMkLst>
      </pc:sldChg>
      <pc:sldChg chg="new del">
        <pc:chgData name="Ali Ardeshiri" userId="052a6704-090d-4bc4-a978-ceda1965e17c" providerId="ADAL" clId="{21CF9117-4E68-4684-8217-38C94DF3B9B3}" dt="2022-04-07T03:27:05.388" v="3298" actId="47"/>
        <pc:sldMkLst>
          <pc:docMk/>
          <pc:sldMk cId="2054813089" sldId="653"/>
        </pc:sldMkLst>
      </pc:sldChg>
      <pc:sldChg chg="new del">
        <pc:chgData name="Ali Ardeshiri" userId="052a6704-090d-4bc4-a978-ceda1965e17c" providerId="ADAL" clId="{21CF9117-4E68-4684-8217-38C94DF3B9B3}" dt="2022-04-07T03:27:05.388" v="3298" actId="47"/>
        <pc:sldMkLst>
          <pc:docMk/>
          <pc:sldMk cId="2840737011" sldId="654"/>
        </pc:sldMkLst>
      </pc:sldChg>
      <pc:sldChg chg="new del">
        <pc:chgData name="Ali Ardeshiri" userId="052a6704-090d-4bc4-a978-ceda1965e17c" providerId="ADAL" clId="{21CF9117-4E68-4684-8217-38C94DF3B9B3}" dt="2022-04-07T03:27:05.388" v="3298" actId="47"/>
        <pc:sldMkLst>
          <pc:docMk/>
          <pc:sldMk cId="975759045" sldId="655"/>
        </pc:sldMkLst>
      </pc:sldChg>
      <pc:sldChg chg="new del">
        <pc:chgData name="Ali Ardeshiri" userId="052a6704-090d-4bc4-a978-ceda1965e17c" providerId="ADAL" clId="{21CF9117-4E68-4684-8217-38C94DF3B9B3}" dt="2022-04-07T03:27:05.388" v="3298" actId="47"/>
        <pc:sldMkLst>
          <pc:docMk/>
          <pc:sldMk cId="1968945626" sldId="656"/>
        </pc:sldMkLst>
      </pc:sldChg>
      <pc:sldChg chg="new del">
        <pc:chgData name="Ali Ardeshiri" userId="052a6704-090d-4bc4-a978-ceda1965e17c" providerId="ADAL" clId="{21CF9117-4E68-4684-8217-38C94DF3B9B3}" dt="2022-04-07T03:27:05.388" v="3298" actId="47"/>
        <pc:sldMkLst>
          <pc:docMk/>
          <pc:sldMk cId="1889832749" sldId="657"/>
        </pc:sldMkLst>
      </pc:sldChg>
      <pc:sldChg chg="new del">
        <pc:chgData name="Ali Ardeshiri" userId="052a6704-090d-4bc4-a978-ceda1965e17c" providerId="ADAL" clId="{21CF9117-4E68-4684-8217-38C94DF3B9B3}" dt="2022-04-07T03:27:05.388" v="3298" actId="47"/>
        <pc:sldMkLst>
          <pc:docMk/>
          <pc:sldMk cId="80256127" sldId="658"/>
        </pc:sldMkLst>
      </pc:sldChg>
      <pc:sldChg chg="new del">
        <pc:chgData name="Ali Ardeshiri" userId="052a6704-090d-4bc4-a978-ceda1965e17c" providerId="ADAL" clId="{21CF9117-4E68-4684-8217-38C94DF3B9B3}" dt="2022-04-07T03:27:05.388" v="3298" actId="47"/>
        <pc:sldMkLst>
          <pc:docMk/>
          <pc:sldMk cId="1121555310" sldId="659"/>
        </pc:sldMkLst>
      </pc:sldChg>
      <pc:sldChg chg="new del">
        <pc:chgData name="Ali Ardeshiri" userId="052a6704-090d-4bc4-a978-ceda1965e17c" providerId="ADAL" clId="{21CF9117-4E68-4684-8217-38C94DF3B9B3}" dt="2022-04-07T03:27:05.388" v="3298" actId="47"/>
        <pc:sldMkLst>
          <pc:docMk/>
          <pc:sldMk cId="1783061758" sldId="660"/>
        </pc:sldMkLst>
      </pc:sldChg>
      <pc:sldChg chg="new del">
        <pc:chgData name="Ali Ardeshiri" userId="052a6704-090d-4bc4-a978-ceda1965e17c" providerId="ADAL" clId="{21CF9117-4E68-4684-8217-38C94DF3B9B3}" dt="2022-04-07T03:27:05.388" v="3298" actId="47"/>
        <pc:sldMkLst>
          <pc:docMk/>
          <pc:sldMk cId="2102759660" sldId="661"/>
        </pc:sldMkLst>
      </pc:sldChg>
      <pc:sldChg chg="new del">
        <pc:chgData name="Ali Ardeshiri" userId="052a6704-090d-4bc4-a978-ceda1965e17c" providerId="ADAL" clId="{21CF9117-4E68-4684-8217-38C94DF3B9B3}" dt="2022-04-07T03:27:05.388" v="3298" actId="47"/>
        <pc:sldMkLst>
          <pc:docMk/>
          <pc:sldMk cId="3693312343" sldId="662"/>
        </pc:sldMkLst>
      </pc:sldChg>
      <pc:sldChg chg="new del">
        <pc:chgData name="Ali Ardeshiri" userId="052a6704-090d-4bc4-a978-ceda1965e17c" providerId="ADAL" clId="{21CF9117-4E68-4684-8217-38C94DF3B9B3}" dt="2022-04-07T03:27:05.388" v="3298" actId="47"/>
        <pc:sldMkLst>
          <pc:docMk/>
          <pc:sldMk cId="2468062740" sldId="663"/>
        </pc:sldMkLst>
      </pc:sldChg>
      <pc:sldChg chg="new del">
        <pc:chgData name="Ali Ardeshiri" userId="052a6704-090d-4bc4-a978-ceda1965e17c" providerId="ADAL" clId="{21CF9117-4E68-4684-8217-38C94DF3B9B3}" dt="2022-04-07T03:27:05.388" v="3298" actId="47"/>
        <pc:sldMkLst>
          <pc:docMk/>
          <pc:sldMk cId="2636544449" sldId="664"/>
        </pc:sldMkLst>
      </pc:sldChg>
      <pc:sldChg chg="new del">
        <pc:chgData name="Ali Ardeshiri" userId="052a6704-090d-4bc4-a978-ceda1965e17c" providerId="ADAL" clId="{21CF9117-4E68-4684-8217-38C94DF3B9B3}" dt="2022-04-07T03:27:05.388" v="3298" actId="47"/>
        <pc:sldMkLst>
          <pc:docMk/>
          <pc:sldMk cId="2203435600" sldId="665"/>
        </pc:sldMkLst>
      </pc:sldChg>
      <pc:sldChg chg="new del">
        <pc:chgData name="Ali Ardeshiri" userId="052a6704-090d-4bc4-a978-ceda1965e17c" providerId="ADAL" clId="{21CF9117-4E68-4684-8217-38C94DF3B9B3}" dt="2022-04-07T03:27:05.388" v="3298" actId="47"/>
        <pc:sldMkLst>
          <pc:docMk/>
          <pc:sldMk cId="50842259" sldId="666"/>
        </pc:sldMkLst>
      </pc:sldChg>
      <pc:sldChg chg="new del">
        <pc:chgData name="Ali Ardeshiri" userId="052a6704-090d-4bc4-a978-ceda1965e17c" providerId="ADAL" clId="{21CF9117-4E68-4684-8217-38C94DF3B9B3}" dt="2022-04-07T03:27:05.388" v="3298" actId="47"/>
        <pc:sldMkLst>
          <pc:docMk/>
          <pc:sldMk cId="1093247776" sldId="667"/>
        </pc:sldMkLst>
      </pc:sldChg>
      <pc:sldChg chg="new del">
        <pc:chgData name="Ali Ardeshiri" userId="052a6704-090d-4bc4-a978-ceda1965e17c" providerId="ADAL" clId="{21CF9117-4E68-4684-8217-38C94DF3B9B3}" dt="2022-04-07T03:27:05.388" v="3298" actId="47"/>
        <pc:sldMkLst>
          <pc:docMk/>
          <pc:sldMk cId="921912549" sldId="668"/>
        </pc:sldMkLst>
      </pc:sldChg>
      <pc:sldChg chg="new del">
        <pc:chgData name="Ali Ardeshiri" userId="052a6704-090d-4bc4-a978-ceda1965e17c" providerId="ADAL" clId="{21CF9117-4E68-4684-8217-38C94DF3B9B3}" dt="2022-04-07T03:27:05.388" v="3298" actId="47"/>
        <pc:sldMkLst>
          <pc:docMk/>
          <pc:sldMk cId="1398191952" sldId="669"/>
        </pc:sldMkLst>
      </pc:sldChg>
      <pc:sldChg chg="new del">
        <pc:chgData name="Ali Ardeshiri" userId="052a6704-090d-4bc4-a978-ceda1965e17c" providerId="ADAL" clId="{21CF9117-4E68-4684-8217-38C94DF3B9B3}" dt="2022-04-07T03:27:05.388" v="3298" actId="47"/>
        <pc:sldMkLst>
          <pc:docMk/>
          <pc:sldMk cId="1002432798" sldId="670"/>
        </pc:sldMkLst>
      </pc:sldChg>
      <pc:sldChg chg="new del">
        <pc:chgData name="Ali Ardeshiri" userId="052a6704-090d-4bc4-a978-ceda1965e17c" providerId="ADAL" clId="{21CF9117-4E68-4684-8217-38C94DF3B9B3}" dt="2022-04-07T03:27:05.388" v="3298" actId="47"/>
        <pc:sldMkLst>
          <pc:docMk/>
          <pc:sldMk cId="2366430756" sldId="671"/>
        </pc:sldMkLst>
      </pc:sldChg>
      <pc:sldChg chg="new del">
        <pc:chgData name="Ali Ardeshiri" userId="052a6704-090d-4bc4-a978-ceda1965e17c" providerId="ADAL" clId="{21CF9117-4E68-4684-8217-38C94DF3B9B3}" dt="2022-04-07T03:27:05.388" v="3298" actId="47"/>
        <pc:sldMkLst>
          <pc:docMk/>
          <pc:sldMk cId="186781640" sldId="672"/>
        </pc:sldMkLst>
      </pc:sldChg>
      <pc:sldChg chg="new del">
        <pc:chgData name="Ali Ardeshiri" userId="052a6704-090d-4bc4-a978-ceda1965e17c" providerId="ADAL" clId="{21CF9117-4E68-4684-8217-38C94DF3B9B3}" dt="2022-04-07T03:27:05.388" v="3298" actId="47"/>
        <pc:sldMkLst>
          <pc:docMk/>
          <pc:sldMk cId="861093644" sldId="673"/>
        </pc:sldMkLst>
      </pc:sldChg>
      <pc:sldChg chg="new del">
        <pc:chgData name="Ali Ardeshiri" userId="052a6704-090d-4bc4-a978-ceda1965e17c" providerId="ADAL" clId="{21CF9117-4E68-4684-8217-38C94DF3B9B3}" dt="2022-04-07T03:27:05.388" v="3298" actId="47"/>
        <pc:sldMkLst>
          <pc:docMk/>
          <pc:sldMk cId="4250986555" sldId="674"/>
        </pc:sldMkLst>
      </pc:sldChg>
      <pc:sldChg chg="new del">
        <pc:chgData name="Ali Ardeshiri" userId="052a6704-090d-4bc4-a978-ceda1965e17c" providerId="ADAL" clId="{21CF9117-4E68-4684-8217-38C94DF3B9B3}" dt="2022-04-07T03:27:05.388" v="3298" actId="47"/>
        <pc:sldMkLst>
          <pc:docMk/>
          <pc:sldMk cId="1028141398" sldId="675"/>
        </pc:sldMkLst>
      </pc:sldChg>
      <pc:sldChg chg="new del">
        <pc:chgData name="Ali Ardeshiri" userId="052a6704-090d-4bc4-a978-ceda1965e17c" providerId="ADAL" clId="{21CF9117-4E68-4684-8217-38C94DF3B9B3}" dt="2022-04-07T03:27:05.388" v="3298" actId="47"/>
        <pc:sldMkLst>
          <pc:docMk/>
          <pc:sldMk cId="4190712563" sldId="676"/>
        </pc:sldMkLst>
      </pc:sldChg>
      <pc:sldChg chg="new del">
        <pc:chgData name="Ali Ardeshiri" userId="052a6704-090d-4bc4-a978-ceda1965e17c" providerId="ADAL" clId="{21CF9117-4E68-4684-8217-38C94DF3B9B3}" dt="2022-04-07T03:27:05.388" v="3298" actId="47"/>
        <pc:sldMkLst>
          <pc:docMk/>
          <pc:sldMk cId="905936078" sldId="677"/>
        </pc:sldMkLst>
      </pc:sldChg>
      <pc:sldChg chg="new del">
        <pc:chgData name="Ali Ardeshiri" userId="052a6704-090d-4bc4-a978-ceda1965e17c" providerId="ADAL" clId="{21CF9117-4E68-4684-8217-38C94DF3B9B3}" dt="2022-04-07T03:27:05.388" v="3298" actId="47"/>
        <pc:sldMkLst>
          <pc:docMk/>
          <pc:sldMk cId="3005794814" sldId="678"/>
        </pc:sldMkLst>
      </pc:sldChg>
      <pc:sldChg chg="new del">
        <pc:chgData name="Ali Ardeshiri" userId="052a6704-090d-4bc4-a978-ceda1965e17c" providerId="ADAL" clId="{21CF9117-4E68-4684-8217-38C94DF3B9B3}" dt="2022-04-07T03:27:05.388" v="3298" actId="47"/>
        <pc:sldMkLst>
          <pc:docMk/>
          <pc:sldMk cId="3542272059" sldId="679"/>
        </pc:sldMkLst>
      </pc:sldChg>
      <pc:sldChg chg="new del">
        <pc:chgData name="Ali Ardeshiri" userId="052a6704-090d-4bc4-a978-ceda1965e17c" providerId="ADAL" clId="{21CF9117-4E68-4684-8217-38C94DF3B9B3}" dt="2022-04-07T03:27:05.388" v="3298" actId="47"/>
        <pc:sldMkLst>
          <pc:docMk/>
          <pc:sldMk cId="1808311570" sldId="680"/>
        </pc:sldMkLst>
      </pc:sldChg>
      <pc:sldChg chg="new del">
        <pc:chgData name="Ali Ardeshiri" userId="052a6704-090d-4bc4-a978-ceda1965e17c" providerId="ADAL" clId="{21CF9117-4E68-4684-8217-38C94DF3B9B3}" dt="2022-04-07T03:27:05.388" v="3298" actId="47"/>
        <pc:sldMkLst>
          <pc:docMk/>
          <pc:sldMk cId="188883353" sldId="681"/>
        </pc:sldMkLst>
      </pc:sldChg>
      <pc:sldChg chg="new del">
        <pc:chgData name="Ali Ardeshiri" userId="052a6704-090d-4bc4-a978-ceda1965e17c" providerId="ADAL" clId="{21CF9117-4E68-4684-8217-38C94DF3B9B3}" dt="2022-04-07T03:27:05.388" v="3298" actId="47"/>
        <pc:sldMkLst>
          <pc:docMk/>
          <pc:sldMk cId="2949394403" sldId="682"/>
        </pc:sldMkLst>
      </pc:sldChg>
      <pc:sldChg chg="new del">
        <pc:chgData name="Ali Ardeshiri" userId="052a6704-090d-4bc4-a978-ceda1965e17c" providerId="ADAL" clId="{21CF9117-4E68-4684-8217-38C94DF3B9B3}" dt="2022-04-07T03:27:05.388" v="3298" actId="47"/>
        <pc:sldMkLst>
          <pc:docMk/>
          <pc:sldMk cId="973198884" sldId="683"/>
        </pc:sldMkLst>
      </pc:sldChg>
      <pc:sldChg chg="new del">
        <pc:chgData name="Ali Ardeshiri" userId="052a6704-090d-4bc4-a978-ceda1965e17c" providerId="ADAL" clId="{21CF9117-4E68-4684-8217-38C94DF3B9B3}" dt="2022-04-07T03:27:05.388" v="3298" actId="47"/>
        <pc:sldMkLst>
          <pc:docMk/>
          <pc:sldMk cId="2045629731" sldId="684"/>
        </pc:sldMkLst>
      </pc:sldChg>
      <pc:sldChg chg="new del">
        <pc:chgData name="Ali Ardeshiri" userId="052a6704-090d-4bc4-a978-ceda1965e17c" providerId="ADAL" clId="{21CF9117-4E68-4684-8217-38C94DF3B9B3}" dt="2022-04-07T03:27:05.388" v="3298" actId="47"/>
        <pc:sldMkLst>
          <pc:docMk/>
          <pc:sldMk cId="3392211979" sldId="685"/>
        </pc:sldMkLst>
      </pc:sldChg>
      <pc:sldChg chg="new del">
        <pc:chgData name="Ali Ardeshiri" userId="052a6704-090d-4bc4-a978-ceda1965e17c" providerId="ADAL" clId="{21CF9117-4E68-4684-8217-38C94DF3B9B3}" dt="2022-04-07T03:27:05.388" v="3298" actId="47"/>
        <pc:sldMkLst>
          <pc:docMk/>
          <pc:sldMk cId="71333216" sldId="686"/>
        </pc:sldMkLst>
      </pc:sldChg>
      <pc:sldChg chg="new del">
        <pc:chgData name="Ali Ardeshiri" userId="052a6704-090d-4bc4-a978-ceda1965e17c" providerId="ADAL" clId="{21CF9117-4E68-4684-8217-38C94DF3B9B3}" dt="2022-04-07T03:27:05.388" v="3298" actId="47"/>
        <pc:sldMkLst>
          <pc:docMk/>
          <pc:sldMk cId="3406668221" sldId="687"/>
        </pc:sldMkLst>
      </pc:sldChg>
      <pc:sldChg chg="new del">
        <pc:chgData name="Ali Ardeshiri" userId="052a6704-090d-4bc4-a978-ceda1965e17c" providerId="ADAL" clId="{21CF9117-4E68-4684-8217-38C94DF3B9B3}" dt="2022-04-07T03:27:05.388" v="3298" actId="47"/>
        <pc:sldMkLst>
          <pc:docMk/>
          <pc:sldMk cId="3596628369" sldId="688"/>
        </pc:sldMkLst>
      </pc:sldChg>
      <pc:sldChg chg="new del">
        <pc:chgData name="Ali Ardeshiri" userId="052a6704-090d-4bc4-a978-ceda1965e17c" providerId="ADAL" clId="{21CF9117-4E68-4684-8217-38C94DF3B9B3}" dt="2022-04-07T03:27:05.388" v="3298" actId="47"/>
        <pc:sldMkLst>
          <pc:docMk/>
          <pc:sldMk cId="1622264413" sldId="689"/>
        </pc:sldMkLst>
      </pc:sldChg>
      <pc:sldChg chg="new del">
        <pc:chgData name="Ali Ardeshiri" userId="052a6704-090d-4bc4-a978-ceda1965e17c" providerId="ADAL" clId="{21CF9117-4E68-4684-8217-38C94DF3B9B3}" dt="2022-04-07T03:27:05.388" v="3298" actId="47"/>
        <pc:sldMkLst>
          <pc:docMk/>
          <pc:sldMk cId="830399994" sldId="690"/>
        </pc:sldMkLst>
      </pc:sldChg>
      <pc:sldChg chg="new del">
        <pc:chgData name="Ali Ardeshiri" userId="052a6704-090d-4bc4-a978-ceda1965e17c" providerId="ADAL" clId="{21CF9117-4E68-4684-8217-38C94DF3B9B3}" dt="2022-04-07T03:27:05.388" v="3298" actId="47"/>
        <pc:sldMkLst>
          <pc:docMk/>
          <pc:sldMk cId="3779418094" sldId="691"/>
        </pc:sldMkLst>
      </pc:sldChg>
      <pc:sldChg chg="new del">
        <pc:chgData name="Ali Ardeshiri" userId="052a6704-090d-4bc4-a978-ceda1965e17c" providerId="ADAL" clId="{21CF9117-4E68-4684-8217-38C94DF3B9B3}" dt="2022-04-07T03:27:05.388" v="3298" actId="47"/>
        <pc:sldMkLst>
          <pc:docMk/>
          <pc:sldMk cId="2082252452" sldId="692"/>
        </pc:sldMkLst>
      </pc:sldChg>
      <pc:sldChg chg="new del">
        <pc:chgData name="Ali Ardeshiri" userId="052a6704-090d-4bc4-a978-ceda1965e17c" providerId="ADAL" clId="{21CF9117-4E68-4684-8217-38C94DF3B9B3}" dt="2022-04-07T03:27:05.388" v="3298" actId="47"/>
        <pc:sldMkLst>
          <pc:docMk/>
          <pc:sldMk cId="2507326611" sldId="693"/>
        </pc:sldMkLst>
      </pc:sldChg>
      <pc:sldChg chg="new del">
        <pc:chgData name="Ali Ardeshiri" userId="052a6704-090d-4bc4-a978-ceda1965e17c" providerId="ADAL" clId="{21CF9117-4E68-4684-8217-38C94DF3B9B3}" dt="2022-04-07T03:27:05.388" v="3298" actId="47"/>
        <pc:sldMkLst>
          <pc:docMk/>
          <pc:sldMk cId="3794394866" sldId="694"/>
        </pc:sldMkLst>
      </pc:sldChg>
      <pc:sldChg chg="new del">
        <pc:chgData name="Ali Ardeshiri" userId="052a6704-090d-4bc4-a978-ceda1965e17c" providerId="ADAL" clId="{21CF9117-4E68-4684-8217-38C94DF3B9B3}" dt="2022-04-07T03:27:05.388" v="3298" actId="47"/>
        <pc:sldMkLst>
          <pc:docMk/>
          <pc:sldMk cId="3189763122" sldId="695"/>
        </pc:sldMkLst>
      </pc:sldChg>
      <pc:sldChg chg="new del">
        <pc:chgData name="Ali Ardeshiri" userId="052a6704-090d-4bc4-a978-ceda1965e17c" providerId="ADAL" clId="{21CF9117-4E68-4684-8217-38C94DF3B9B3}" dt="2022-04-07T03:27:05.388" v="3298" actId="47"/>
        <pc:sldMkLst>
          <pc:docMk/>
          <pc:sldMk cId="642164893" sldId="696"/>
        </pc:sldMkLst>
      </pc:sldChg>
      <pc:sldChg chg="new del">
        <pc:chgData name="Ali Ardeshiri" userId="052a6704-090d-4bc4-a978-ceda1965e17c" providerId="ADAL" clId="{21CF9117-4E68-4684-8217-38C94DF3B9B3}" dt="2022-04-07T03:27:05.388" v="3298" actId="47"/>
        <pc:sldMkLst>
          <pc:docMk/>
          <pc:sldMk cId="1789388644" sldId="697"/>
        </pc:sldMkLst>
      </pc:sldChg>
      <pc:sldChg chg="new del">
        <pc:chgData name="Ali Ardeshiri" userId="052a6704-090d-4bc4-a978-ceda1965e17c" providerId="ADAL" clId="{21CF9117-4E68-4684-8217-38C94DF3B9B3}" dt="2022-04-07T03:27:05.388" v="3298" actId="47"/>
        <pc:sldMkLst>
          <pc:docMk/>
          <pc:sldMk cId="1894355907" sldId="698"/>
        </pc:sldMkLst>
      </pc:sldChg>
      <pc:sldChg chg="new del">
        <pc:chgData name="Ali Ardeshiri" userId="052a6704-090d-4bc4-a978-ceda1965e17c" providerId="ADAL" clId="{21CF9117-4E68-4684-8217-38C94DF3B9B3}" dt="2022-04-07T03:27:05.388" v="3298" actId="47"/>
        <pc:sldMkLst>
          <pc:docMk/>
          <pc:sldMk cId="3533999600" sldId="699"/>
        </pc:sldMkLst>
      </pc:sldChg>
      <pc:sldChg chg="new del">
        <pc:chgData name="Ali Ardeshiri" userId="052a6704-090d-4bc4-a978-ceda1965e17c" providerId="ADAL" clId="{21CF9117-4E68-4684-8217-38C94DF3B9B3}" dt="2022-04-07T03:27:05.388" v="3298" actId="47"/>
        <pc:sldMkLst>
          <pc:docMk/>
          <pc:sldMk cId="4036039993" sldId="700"/>
        </pc:sldMkLst>
      </pc:sldChg>
      <pc:sldChg chg="new del">
        <pc:chgData name="Ali Ardeshiri" userId="052a6704-090d-4bc4-a978-ceda1965e17c" providerId="ADAL" clId="{21CF9117-4E68-4684-8217-38C94DF3B9B3}" dt="2022-04-07T03:27:05.388" v="3298" actId="47"/>
        <pc:sldMkLst>
          <pc:docMk/>
          <pc:sldMk cId="2393177743" sldId="701"/>
        </pc:sldMkLst>
      </pc:sldChg>
      <pc:sldChg chg="new del">
        <pc:chgData name="Ali Ardeshiri" userId="052a6704-090d-4bc4-a978-ceda1965e17c" providerId="ADAL" clId="{21CF9117-4E68-4684-8217-38C94DF3B9B3}" dt="2022-04-07T03:27:05.388" v="3298" actId="47"/>
        <pc:sldMkLst>
          <pc:docMk/>
          <pc:sldMk cId="1393793541" sldId="702"/>
        </pc:sldMkLst>
      </pc:sldChg>
      <pc:sldChg chg="new del">
        <pc:chgData name="Ali Ardeshiri" userId="052a6704-090d-4bc4-a978-ceda1965e17c" providerId="ADAL" clId="{21CF9117-4E68-4684-8217-38C94DF3B9B3}" dt="2022-04-07T03:27:05.388" v="3298" actId="47"/>
        <pc:sldMkLst>
          <pc:docMk/>
          <pc:sldMk cId="4193000425" sldId="703"/>
        </pc:sldMkLst>
      </pc:sldChg>
      <pc:sldChg chg="new del">
        <pc:chgData name="Ali Ardeshiri" userId="052a6704-090d-4bc4-a978-ceda1965e17c" providerId="ADAL" clId="{21CF9117-4E68-4684-8217-38C94DF3B9B3}" dt="2022-04-07T03:27:05.388" v="3298" actId="47"/>
        <pc:sldMkLst>
          <pc:docMk/>
          <pc:sldMk cId="217596476" sldId="704"/>
        </pc:sldMkLst>
      </pc:sldChg>
      <pc:sldChg chg="new del">
        <pc:chgData name="Ali Ardeshiri" userId="052a6704-090d-4bc4-a978-ceda1965e17c" providerId="ADAL" clId="{21CF9117-4E68-4684-8217-38C94DF3B9B3}" dt="2022-04-07T03:27:05.388" v="3298" actId="47"/>
        <pc:sldMkLst>
          <pc:docMk/>
          <pc:sldMk cId="2850435588" sldId="705"/>
        </pc:sldMkLst>
      </pc:sldChg>
      <pc:sldChg chg="new del">
        <pc:chgData name="Ali Ardeshiri" userId="052a6704-090d-4bc4-a978-ceda1965e17c" providerId="ADAL" clId="{21CF9117-4E68-4684-8217-38C94DF3B9B3}" dt="2022-04-07T03:27:05.388" v="3298" actId="47"/>
        <pc:sldMkLst>
          <pc:docMk/>
          <pc:sldMk cId="2977987397" sldId="706"/>
        </pc:sldMkLst>
      </pc:sldChg>
      <pc:sldChg chg="new del">
        <pc:chgData name="Ali Ardeshiri" userId="052a6704-090d-4bc4-a978-ceda1965e17c" providerId="ADAL" clId="{21CF9117-4E68-4684-8217-38C94DF3B9B3}" dt="2022-04-07T03:27:05.388" v="3298" actId="47"/>
        <pc:sldMkLst>
          <pc:docMk/>
          <pc:sldMk cId="1486612566" sldId="707"/>
        </pc:sldMkLst>
      </pc:sldChg>
      <pc:sldChg chg="new del">
        <pc:chgData name="Ali Ardeshiri" userId="052a6704-090d-4bc4-a978-ceda1965e17c" providerId="ADAL" clId="{21CF9117-4E68-4684-8217-38C94DF3B9B3}" dt="2022-04-07T03:27:05.388" v="3298" actId="47"/>
        <pc:sldMkLst>
          <pc:docMk/>
          <pc:sldMk cId="3696136589" sldId="708"/>
        </pc:sldMkLst>
      </pc:sldChg>
      <pc:sldChg chg="new del">
        <pc:chgData name="Ali Ardeshiri" userId="052a6704-090d-4bc4-a978-ceda1965e17c" providerId="ADAL" clId="{21CF9117-4E68-4684-8217-38C94DF3B9B3}" dt="2022-04-07T03:27:05.388" v="3298" actId="47"/>
        <pc:sldMkLst>
          <pc:docMk/>
          <pc:sldMk cId="1274467431" sldId="709"/>
        </pc:sldMkLst>
      </pc:sldChg>
      <pc:sldChg chg="new del">
        <pc:chgData name="Ali Ardeshiri" userId="052a6704-090d-4bc4-a978-ceda1965e17c" providerId="ADAL" clId="{21CF9117-4E68-4684-8217-38C94DF3B9B3}" dt="2022-04-07T03:27:05.388" v="3298" actId="47"/>
        <pc:sldMkLst>
          <pc:docMk/>
          <pc:sldMk cId="2673703408" sldId="710"/>
        </pc:sldMkLst>
      </pc:sldChg>
      <pc:sldChg chg="new del">
        <pc:chgData name="Ali Ardeshiri" userId="052a6704-090d-4bc4-a978-ceda1965e17c" providerId="ADAL" clId="{21CF9117-4E68-4684-8217-38C94DF3B9B3}" dt="2022-04-07T03:27:05.388" v="3298" actId="47"/>
        <pc:sldMkLst>
          <pc:docMk/>
          <pc:sldMk cId="2268249246" sldId="711"/>
        </pc:sldMkLst>
      </pc:sldChg>
      <pc:sldChg chg="new del">
        <pc:chgData name="Ali Ardeshiri" userId="052a6704-090d-4bc4-a978-ceda1965e17c" providerId="ADAL" clId="{21CF9117-4E68-4684-8217-38C94DF3B9B3}" dt="2022-04-07T03:27:05.388" v="3298" actId="47"/>
        <pc:sldMkLst>
          <pc:docMk/>
          <pc:sldMk cId="2614649286" sldId="712"/>
        </pc:sldMkLst>
      </pc:sldChg>
      <pc:sldChg chg="new del">
        <pc:chgData name="Ali Ardeshiri" userId="052a6704-090d-4bc4-a978-ceda1965e17c" providerId="ADAL" clId="{21CF9117-4E68-4684-8217-38C94DF3B9B3}" dt="2022-04-07T03:27:05.388" v="3298" actId="47"/>
        <pc:sldMkLst>
          <pc:docMk/>
          <pc:sldMk cId="4265406928" sldId="713"/>
        </pc:sldMkLst>
      </pc:sldChg>
      <pc:sldChg chg="new del">
        <pc:chgData name="Ali Ardeshiri" userId="052a6704-090d-4bc4-a978-ceda1965e17c" providerId="ADAL" clId="{21CF9117-4E68-4684-8217-38C94DF3B9B3}" dt="2022-04-07T03:27:05.388" v="3298" actId="47"/>
        <pc:sldMkLst>
          <pc:docMk/>
          <pc:sldMk cId="211386856" sldId="714"/>
        </pc:sldMkLst>
      </pc:sldChg>
      <pc:sldChg chg="new del">
        <pc:chgData name="Ali Ardeshiri" userId="052a6704-090d-4bc4-a978-ceda1965e17c" providerId="ADAL" clId="{21CF9117-4E68-4684-8217-38C94DF3B9B3}" dt="2022-04-07T03:27:05.388" v="3298" actId="47"/>
        <pc:sldMkLst>
          <pc:docMk/>
          <pc:sldMk cId="2003374838" sldId="715"/>
        </pc:sldMkLst>
      </pc:sldChg>
      <pc:sldChg chg="new del">
        <pc:chgData name="Ali Ardeshiri" userId="052a6704-090d-4bc4-a978-ceda1965e17c" providerId="ADAL" clId="{21CF9117-4E68-4684-8217-38C94DF3B9B3}" dt="2022-04-07T03:27:05.388" v="3298" actId="47"/>
        <pc:sldMkLst>
          <pc:docMk/>
          <pc:sldMk cId="3762158673" sldId="716"/>
        </pc:sldMkLst>
      </pc:sldChg>
      <pc:sldChg chg="new del">
        <pc:chgData name="Ali Ardeshiri" userId="052a6704-090d-4bc4-a978-ceda1965e17c" providerId="ADAL" clId="{21CF9117-4E68-4684-8217-38C94DF3B9B3}" dt="2022-04-07T03:27:05.388" v="3298" actId="47"/>
        <pc:sldMkLst>
          <pc:docMk/>
          <pc:sldMk cId="173001730" sldId="717"/>
        </pc:sldMkLst>
      </pc:sldChg>
      <pc:sldChg chg="new del">
        <pc:chgData name="Ali Ardeshiri" userId="052a6704-090d-4bc4-a978-ceda1965e17c" providerId="ADAL" clId="{21CF9117-4E68-4684-8217-38C94DF3B9B3}" dt="2022-04-07T03:27:05.388" v="3298" actId="47"/>
        <pc:sldMkLst>
          <pc:docMk/>
          <pc:sldMk cId="3518043522" sldId="718"/>
        </pc:sldMkLst>
      </pc:sldChg>
      <pc:sldChg chg="new del">
        <pc:chgData name="Ali Ardeshiri" userId="052a6704-090d-4bc4-a978-ceda1965e17c" providerId="ADAL" clId="{21CF9117-4E68-4684-8217-38C94DF3B9B3}" dt="2022-04-07T03:27:05.388" v="3298" actId="47"/>
        <pc:sldMkLst>
          <pc:docMk/>
          <pc:sldMk cId="2531442794" sldId="719"/>
        </pc:sldMkLst>
      </pc:sldChg>
      <pc:sldChg chg="new del">
        <pc:chgData name="Ali Ardeshiri" userId="052a6704-090d-4bc4-a978-ceda1965e17c" providerId="ADAL" clId="{21CF9117-4E68-4684-8217-38C94DF3B9B3}" dt="2022-04-07T03:27:05.388" v="3298" actId="47"/>
        <pc:sldMkLst>
          <pc:docMk/>
          <pc:sldMk cId="4188742083" sldId="720"/>
        </pc:sldMkLst>
      </pc:sldChg>
      <pc:sldChg chg="new del">
        <pc:chgData name="Ali Ardeshiri" userId="052a6704-090d-4bc4-a978-ceda1965e17c" providerId="ADAL" clId="{21CF9117-4E68-4684-8217-38C94DF3B9B3}" dt="2022-04-07T03:27:05.388" v="3298" actId="47"/>
        <pc:sldMkLst>
          <pc:docMk/>
          <pc:sldMk cId="1244112991" sldId="721"/>
        </pc:sldMkLst>
      </pc:sldChg>
      <pc:sldChg chg="new del">
        <pc:chgData name="Ali Ardeshiri" userId="052a6704-090d-4bc4-a978-ceda1965e17c" providerId="ADAL" clId="{21CF9117-4E68-4684-8217-38C94DF3B9B3}" dt="2022-04-07T03:27:05.388" v="3298" actId="47"/>
        <pc:sldMkLst>
          <pc:docMk/>
          <pc:sldMk cId="2431977486" sldId="722"/>
        </pc:sldMkLst>
      </pc:sldChg>
      <pc:sldChg chg="new del">
        <pc:chgData name="Ali Ardeshiri" userId="052a6704-090d-4bc4-a978-ceda1965e17c" providerId="ADAL" clId="{21CF9117-4E68-4684-8217-38C94DF3B9B3}" dt="2022-04-07T03:27:05.388" v="3298" actId="47"/>
        <pc:sldMkLst>
          <pc:docMk/>
          <pc:sldMk cId="4191012579" sldId="723"/>
        </pc:sldMkLst>
      </pc:sldChg>
      <pc:sldChg chg="modSp new del mod">
        <pc:chgData name="Ali Ardeshiri" userId="052a6704-090d-4bc4-a978-ceda1965e17c" providerId="ADAL" clId="{21CF9117-4E68-4684-8217-38C94DF3B9B3}" dt="2022-04-07T03:27:05.388" v="3298" actId="47"/>
        <pc:sldMkLst>
          <pc:docMk/>
          <pc:sldMk cId="1610485589" sldId="724"/>
        </pc:sldMkLst>
        <pc:spChg chg="mod">
          <ac:chgData name="Ali Ardeshiri" userId="052a6704-090d-4bc4-a978-ceda1965e17c" providerId="ADAL" clId="{21CF9117-4E68-4684-8217-38C94DF3B9B3}" dt="2022-04-07T03:23:57.434" v="1926" actId="20577"/>
          <ac:spMkLst>
            <pc:docMk/>
            <pc:sldMk cId="1610485589" sldId="724"/>
            <ac:spMk id="3" creationId="{D64BB1E3-631E-4F44-BF65-3B7F213720CD}"/>
          </ac:spMkLst>
        </pc:spChg>
      </pc:sldChg>
      <pc:sldChg chg="new del">
        <pc:chgData name="Ali Ardeshiri" userId="052a6704-090d-4bc4-a978-ceda1965e17c" providerId="ADAL" clId="{21CF9117-4E68-4684-8217-38C94DF3B9B3}" dt="2022-04-07T03:27:05.388" v="3298" actId="47"/>
        <pc:sldMkLst>
          <pc:docMk/>
          <pc:sldMk cId="3431896858" sldId="725"/>
        </pc:sldMkLst>
      </pc:sldChg>
      <pc:sldChg chg="new del">
        <pc:chgData name="Ali Ardeshiri" userId="052a6704-090d-4bc4-a978-ceda1965e17c" providerId="ADAL" clId="{21CF9117-4E68-4684-8217-38C94DF3B9B3}" dt="2022-04-07T03:27:05.388" v="3298" actId="47"/>
        <pc:sldMkLst>
          <pc:docMk/>
          <pc:sldMk cId="2350930193" sldId="726"/>
        </pc:sldMkLst>
      </pc:sldChg>
      <pc:sldChg chg="new del">
        <pc:chgData name="Ali Ardeshiri" userId="052a6704-090d-4bc4-a978-ceda1965e17c" providerId="ADAL" clId="{21CF9117-4E68-4684-8217-38C94DF3B9B3}" dt="2022-04-07T03:27:05.388" v="3298" actId="47"/>
        <pc:sldMkLst>
          <pc:docMk/>
          <pc:sldMk cId="1329019894" sldId="727"/>
        </pc:sldMkLst>
      </pc:sldChg>
      <pc:sldChg chg="new del">
        <pc:chgData name="Ali Ardeshiri" userId="052a6704-090d-4bc4-a978-ceda1965e17c" providerId="ADAL" clId="{21CF9117-4E68-4684-8217-38C94DF3B9B3}" dt="2022-04-07T03:27:05.388" v="3298" actId="47"/>
        <pc:sldMkLst>
          <pc:docMk/>
          <pc:sldMk cId="3849963244" sldId="728"/>
        </pc:sldMkLst>
      </pc:sldChg>
      <pc:sldChg chg="new del">
        <pc:chgData name="Ali Ardeshiri" userId="052a6704-090d-4bc4-a978-ceda1965e17c" providerId="ADAL" clId="{21CF9117-4E68-4684-8217-38C94DF3B9B3}" dt="2022-04-07T03:27:05.388" v="3298" actId="47"/>
        <pc:sldMkLst>
          <pc:docMk/>
          <pc:sldMk cId="3660181755" sldId="729"/>
        </pc:sldMkLst>
      </pc:sldChg>
      <pc:sldChg chg="new del">
        <pc:chgData name="Ali Ardeshiri" userId="052a6704-090d-4bc4-a978-ceda1965e17c" providerId="ADAL" clId="{21CF9117-4E68-4684-8217-38C94DF3B9B3}" dt="2022-04-07T03:27:05.388" v="3298" actId="47"/>
        <pc:sldMkLst>
          <pc:docMk/>
          <pc:sldMk cId="4039324549" sldId="730"/>
        </pc:sldMkLst>
      </pc:sldChg>
      <pc:sldChg chg="new del">
        <pc:chgData name="Ali Ardeshiri" userId="052a6704-090d-4bc4-a978-ceda1965e17c" providerId="ADAL" clId="{21CF9117-4E68-4684-8217-38C94DF3B9B3}" dt="2022-04-07T03:27:05.388" v="3298" actId="47"/>
        <pc:sldMkLst>
          <pc:docMk/>
          <pc:sldMk cId="874564541" sldId="731"/>
        </pc:sldMkLst>
      </pc:sldChg>
      <pc:sldChg chg="new del">
        <pc:chgData name="Ali Ardeshiri" userId="052a6704-090d-4bc4-a978-ceda1965e17c" providerId="ADAL" clId="{21CF9117-4E68-4684-8217-38C94DF3B9B3}" dt="2022-04-07T03:27:05.388" v="3298" actId="47"/>
        <pc:sldMkLst>
          <pc:docMk/>
          <pc:sldMk cId="4098890197" sldId="732"/>
        </pc:sldMkLst>
      </pc:sldChg>
      <pc:sldChg chg="new del">
        <pc:chgData name="Ali Ardeshiri" userId="052a6704-090d-4bc4-a978-ceda1965e17c" providerId="ADAL" clId="{21CF9117-4E68-4684-8217-38C94DF3B9B3}" dt="2022-04-07T03:27:05.388" v="3298" actId="47"/>
        <pc:sldMkLst>
          <pc:docMk/>
          <pc:sldMk cId="3587083983" sldId="733"/>
        </pc:sldMkLst>
      </pc:sldChg>
      <pc:sldChg chg="new del">
        <pc:chgData name="Ali Ardeshiri" userId="052a6704-090d-4bc4-a978-ceda1965e17c" providerId="ADAL" clId="{21CF9117-4E68-4684-8217-38C94DF3B9B3}" dt="2022-04-07T03:27:05.388" v="3298" actId="47"/>
        <pc:sldMkLst>
          <pc:docMk/>
          <pc:sldMk cId="2067474202" sldId="734"/>
        </pc:sldMkLst>
      </pc:sldChg>
      <pc:sldChg chg="new del">
        <pc:chgData name="Ali Ardeshiri" userId="052a6704-090d-4bc4-a978-ceda1965e17c" providerId="ADAL" clId="{21CF9117-4E68-4684-8217-38C94DF3B9B3}" dt="2022-04-07T03:27:05.388" v="3298" actId="47"/>
        <pc:sldMkLst>
          <pc:docMk/>
          <pc:sldMk cId="3011004763" sldId="735"/>
        </pc:sldMkLst>
      </pc:sldChg>
      <pc:sldChg chg="new del">
        <pc:chgData name="Ali Ardeshiri" userId="052a6704-090d-4bc4-a978-ceda1965e17c" providerId="ADAL" clId="{21CF9117-4E68-4684-8217-38C94DF3B9B3}" dt="2022-04-07T03:27:05.388" v="3298" actId="47"/>
        <pc:sldMkLst>
          <pc:docMk/>
          <pc:sldMk cId="2708466339" sldId="736"/>
        </pc:sldMkLst>
      </pc:sldChg>
      <pc:sldChg chg="new del">
        <pc:chgData name="Ali Ardeshiri" userId="052a6704-090d-4bc4-a978-ceda1965e17c" providerId="ADAL" clId="{21CF9117-4E68-4684-8217-38C94DF3B9B3}" dt="2022-04-07T03:27:05.388" v="3298" actId="47"/>
        <pc:sldMkLst>
          <pc:docMk/>
          <pc:sldMk cId="2326914841" sldId="737"/>
        </pc:sldMkLst>
      </pc:sldChg>
      <pc:sldChg chg="new del">
        <pc:chgData name="Ali Ardeshiri" userId="052a6704-090d-4bc4-a978-ceda1965e17c" providerId="ADAL" clId="{21CF9117-4E68-4684-8217-38C94DF3B9B3}" dt="2022-04-07T03:27:05.388" v="3298" actId="47"/>
        <pc:sldMkLst>
          <pc:docMk/>
          <pc:sldMk cId="2823304731" sldId="738"/>
        </pc:sldMkLst>
      </pc:sldChg>
      <pc:sldChg chg="new del">
        <pc:chgData name="Ali Ardeshiri" userId="052a6704-090d-4bc4-a978-ceda1965e17c" providerId="ADAL" clId="{21CF9117-4E68-4684-8217-38C94DF3B9B3}" dt="2022-04-07T03:27:05.388" v="3298" actId="47"/>
        <pc:sldMkLst>
          <pc:docMk/>
          <pc:sldMk cId="2114721407" sldId="739"/>
        </pc:sldMkLst>
      </pc:sldChg>
      <pc:sldChg chg="new del">
        <pc:chgData name="Ali Ardeshiri" userId="052a6704-090d-4bc4-a978-ceda1965e17c" providerId="ADAL" clId="{21CF9117-4E68-4684-8217-38C94DF3B9B3}" dt="2022-04-07T03:27:05.388" v="3298" actId="47"/>
        <pc:sldMkLst>
          <pc:docMk/>
          <pc:sldMk cId="2145661305" sldId="740"/>
        </pc:sldMkLst>
      </pc:sldChg>
      <pc:sldChg chg="new del">
        <pc:chgData name="Ali Ardeshiri" userId="052a6704-090d-4bc4-a978-ceda1965e17c" providerId="ADAL" clId="{21CF9117-4E68-4684-8217-38C94DF3B9B3}" dt="2022-04-07T03:27:05.388" v="3298" actId="47"/>
        <pc:sldMkLst>
          <pc:docMk/>
          <pc:sldMk cId="1693368057" sldId="741"/>
        </pc:sldMkLst>
      </pc:sldChg>
      <pc:sldChg chg="new del">
        <pc:chgData name="Ali Ardeshiri" userId="052a6704-090d-4bc4-a978-ceda1965e17c" providerId="ADAL" clId="{21CF9117-4E68-4684-8217-38C94DF3B9B3}" dt="2022-04-07T03:27:05.388" v="3298" actId="47"/>
        <pc:sldMkLst>
          <pc:docMk/>
          <pc:sldMk cId="869755889" sldId="742"/>
        </pc:sldMkLst>
      </pc:sldChg>
      <pc:sldChg chg="new del">
        <pc:chgData name="Ali Ardeshiri" userId="052a6704-090d-4bc4-a978-ceda1965e17c" providerId="ADAL" clId="{21CF9117-4E68-4684-8217-38C94DF3B9B3}" dt="2022-04-07T03:27:05.388" v="3298" actId="47"/>
        <pc:sldMkLst>
          <pc:docMk/>
          <pc:sldMk cId="2517263853" sldId="743"/>
        </pc:sldMkLst>
      </pc:sldChg>
      <pc:sldChg chg="new del">
        <pc:chgData name="Ali Ardeshiri" userId="052a6704-090d-4bc4-a978-ceda1965e17c" providerId="ADAL" clId="{21CF9117-4E68-4684-8217-38C94DF3B9B3}" dt="2022-04-07T03:27:05.388" v="3298" actId="47"/>
        <pc:sldMkLst>
          <pc:docMk/>
          <pc:sldMk cId="1031477987" sldId="744"/>
        </pc:sldMkLst>
      </pc:sldChg>
      <pc:sldChg chg="new del">
        <pc:chgData name="Ali Ardeshiri" userId="052a6704-090d-4bc4-a978-ceda1965e17c" providerId="ADAL" clId="{21CF9117-4E68-4684-8217-38C94DF3B9B3}" dt="2022-04-07T03:27:05.388" v="3298" actId="47"/>
        <pc:sldMkLst>
          <pc:docMk/>
          <pc:sldMk cId="1948429" sldId="745"/>
        </pc:sldMkLst>
      </pc:sldChg>
      <pc:sldChg chg="new del">
        <pc:chgData name="Ali Ardeshiri" userId="052a6704-090d-4bc4-a978-ceda1965e17c" providerId="ADAL" clId="{21CF9117-4E68-4684-8217-38C94DF3B9B3}" dt="2022-04-07T03:27:05.388" v="3298" actId="47"/>
        <pc:sldMkLst>
          <pc:docMk/>
          <pc:sldMk cId="3333743126" sldId="746"/>
        </pc:sldMkLst>
      </pc:sldChg>
      <pc:sldChg chg="new del">
        <pc:chgData name="Ali Ardeshiri" userId="052a6704-090d-4bc4-a978-ceda1965e17c" providerId="ADAL" clId="{21CF9117-4E68-4684-8217-38C94DF3B9B3}" dt="2022-04-07T03:27:05.388" v="3298" actId="47"/>
        <pc:sldMkLst>
          <pc:docMk/>
          <pc:sldMk cId="4263540546" sldId="747"/>
        </pc:sldMkLst>
      </pc:sldChg>
      <pc:sldChg chg="new del">
        <pc:chgData name="Ali Ardeshiri" userId="052a6704-090d-4bc4-a978-ceda1965e17c" providerId="ADAL" clId="{21CF9117-4E68-4684-8217-38C94DF3B9B3}" dt="2022-04-07T03:27:05.388" v="3298" actId="47"/>
        <pc:sldMkLst>
          <pc:docMk/>
          <pc:sldMk cId="222019193" sldId="748"/>
        </pc:sldMkLst>
      </pc:sldChg>
      <pc:sldChg chg="new del">
        <pc:chgData name="Ali Ardeshiri" userId="052a6704-090d-4bc4-a978-ceda1965e17c" providerId="ADAL" clId="{21CF9117-4E68-4684-8217-38C94DF3B9B3}" dt="2022-04-07T03:27:05.388" v="3298" actId="47"/>
        <pc:sldMkLst>
          <pc:docMk/>
          <pc:sldMk cId="1625555869" sldId="749"/>
        </pc:sldMkLst>
      </pc:sldChg>
      <pc:sldChg chg="new del">
        <pc:chgData name="Ali Ardeshiri" userId="052a6704-090d-4bc4-a978-ceda1965e17c" providerId="ADAL" clId="{21CF9117-4E68-4684-8217-38C94DF3B9B3}" dt="2022-04-07T03:27:05.388" v="3298" actId="47"/>
        <pc:sldMkLst>
          <pc:docMk/>
          <pc:sldMk cId="1115433722" sldId="750"/>
        </pc:sldMkLst>
      </pc:sldChg>
      <pc:sldChg chg="new del">
        <pc:chgData name="Ali Ardeshiri" userId="052a6704-090d-4bc4-a978-ceda1965e17c" providerId="ADAL" clId="{21CF9117-4E68-4684-8217-38C94DF3B9B3}" dt="2022-04-07T03:27:05.388" v="3298" actId="47"/>
        <pc:sldMkLst>
          <pc:docMk/>
          <pc:sldMk cId="2932002633" sldId="751"/>
        </pc:sldMkLst>
      </pc:sldChg>
      <pc:sldChg chg="new del">
        <pc:chgData name="Ali Ardeshiri" userId="052a6704-090d-4bc4-a978-ceda1965e17c" providerId="ADAL" clId="{21CF9117-4E68-4684-8217-38C94DF3B9B3}" dt="2022-04-07T03:27:05.388" v="3298" actId="47"/>
        <pc:sldMkLst>
          <pc:docMk/>
          <pc:sldMk cId="3560857737" sldId="752"/>
        </pc:sldMkLst>
      </pc:sldChg>
      <pc:sldChg chg="new del">
        <pc:chgData name="Ali Ardeshiri" userId="052a6704-090d-4bc4-a978-ceda1965e17c" providerId="ADAL" clId="{21CF9117-4E68-4684-8217-38C94DF3B9B3}" dt="2022-04-07T03:27:05.388" v="3298" actId="47"/>
        <pc:sldMkLst>
          <pc:docMk/>
          <pc:sldMk cId="2124098314" sldId="753"/>
        </pc:sldMkLst>
      </pc:sldChg>
      <pc:sldChg chg="new del">
        <pc:chgData name="Ali Ardeshiri" userId="052a6704-090d-4bc4-a978-ceda1965e17c" providerId="ADAL" clId="{21CF9117-4E68-4684-8217-38C94DF3B9B3}" dt="2022-04-07T03:27:05.388" v="3298" actId="47"/>
        <pc:sldMkLst>
          <pc:docMk/>
          <pc:sldMk cId="4127144333" sldId="754"/>
        </pc:sldMkLst>
      </pc:sldChg>
      <pc:sldChg chg="new del">
        <pc:chgData name="Ali Ardeshiri" userId="052a6704-090d-4bc4-a978-ceda1965e17c" providerId="ADAL" clId="{21CF9117-4E68-4684-8217-38C94DF3B9B3}" dt="2022-04-07T03:27:05.388" v="3298" actId="47"/>
        <pc:sldMkLst>
          <pc:docMk/>
          <pc:sldMk cId="1648152871" sldId="755"/>
        </pc:sldMkLst>
      </pc:sldChg>
      <pc:sldChg chg="new del">
        <pc:chgData name="Ali Ardeshiri" userId="052a6704-090d-4bc4-a978-ceda1965e17c" providerId="ADAL" clId="{21CF9117-4E68-4684-8217-38C94DF3B9B3}" dt="2022-04-07T03:27:05.388" v="3298" actId="47"/>
        <pc:sldMkLst>
          <pc:docMk/>
          <pc:sldMk cId="565572410" sldId="756"/>
        </pc:sldMkLst>
      </pc:sldChg>
      <pc:sldChg chg="new del">
        <pc:chgData name="Ali Ardeshiri" userId="052a6704-090d-4bc4-a978-ceda1965e17c" providerId="ADAL" clId="{21CF9117-4E68-4684-8217-38C94DF3B9B3}" dt="2022-04-07T03:27:05.388" v="3298" actId="47"/>
        <pc:sldMkLst>
          <pc:docMk/>
          <pc:sldMk cId="1619803981" sldId="757"/>
        </pc:sldMkLst>
      </pc:sldChg>
      <pc:sldChg chg="new del">
        <pc:chgData name="Ali Ardeshiri" userId="052a6704-090d-4bc4-a978-ceda1965e17c" providerId="ADAL" clId="{21CF9117-4E68-4684-8217-38C94DF3B9B3}" dt="2022-04-07T03:27:05.388" v="3298" actId="47"/>
        <pc:sldMkLst>
          <pc:docMk/>
          <pc:sldMk cId="3134172230" sldId="758"/>
        </pc:sldMkLst>
      </pc:sldChg>
      <pc:sldChg chg="new del">
        <pc:chgData name="Ali Ardeshiri" userId="052a6704-090d-4bc4-a978-ceda1965e17c" providerId="ADAL" clId="{21CF9117-4E68-4684-8217-38C94DF3B9B3}" dt="2022-04-07T03:27:05.388" v="3298" actId="47"/>
        <pc:sldMkLst>
          <pc:docMk/>
          <pc:sldMk cId="246736780" sldId="759"/>
        </pc:sldMkLst>
      </pc:sldChg>
      <pc:sldChg chg="new del">
        <pc:chgData name="Ali Ardeshiri" userId="052a6704-090d-4bc4-a978-ceda1965e17c" providerId="ADAL" clId="{21CF9117-4E68-4684-8217-38C94DF3B9B3}" dt="2022-04-07T03:27:05.388" v="3298" actId="47"/>
        <pc:sldMkLst>
          <pc:docMk/>
          <pc:sldMk cId="3323727543" sldId="760"/>
        </pc:sldMkLst>
      </pc:sldChg>
      <pc:sldChg chg="new del">
        <pc:chgData name="Ali Ardeshiri" userId="052a6704-090d-4bc4-a978-ceda1965e17c" providerId="ADAL" clId="{21CF9117-4E68-4684-8217-38C94DF3B9B3}" dt="2022-04-07T03:27:05.388" v="3298" actId="47"/>
        <pc:sldMkLst>
          <pc:docMk/>
          <pc:sldMk cId="344964244" sldId="761"/>
        </pc:sldMkLst>
      </pc:sldChg>
      <pc:sldChg chg="new del">
        <pc:chgData name="Ali Ardeshiri" userId="052a6704-090d-4bc4-a978-ceda1965e17c" providerId="ADAL" clId="{21CF9117-4E68-4684-8217-38C94DF3B9B3}" dt="2022-04-07T03:27:05.388" v="3298" actId="47"/>
        <pc:sldMkLst>
          <pc:docMk/>
          <pc:sldMk cId="886711172" sldId="762"/>
        </pc:sldMkLst>
      </pc:sldChg>
      <pc:sldChg chg="new del">
        <pc:chgData name="Ali Ardeshiri" userId="052a6704-090d-4bc4-a978-ceda1965e17c" providerId="ADAL" clId="{21CF9117-4E68-4684-8217-38C94DF3B9B3}" dt="2022-04-07T03:27:05.388" v="3298" actId="47"/>
        <pc:sldMkLst>
          <pc:docMk/>
          <pc:sldMk cId="1895710882" sldId="763"/>
        </pc:sldMkLst>
      </pc:sldChg>
      <pc:sldChg chg="new del">
        <pc:chgData name="Ali Ardeshiri" userId="052a6704-090d-4bc4-a978-ceda1965e17c" providerId="ADAL" clId="{21CF9117-4E68-4684-8217-38C94DF3B9B3}" dt="2022-04-07T03:27:05.388" v="3298" actId="47"/>
        <pc:sldMkLst>
          <pc:docMk/>
          <pc:sldMk cId="1442744784" sldId="764"/>
        </pc:sldMkLst>
      </pc:sldChg>
      <pc:sldChg chg="new del">
        <pc:chgData name="Ali Ardeshiri" userId="052a6704-090d-4bc4-a978-ceda1965e17c" providerId="ADAL" clId="{21CF9117-4E68-4684-8217-38C94DF3B9B3}" dt="2022-04-07T03:27:05.388" v="3298" actId="47"/>
        <pc:sldMkLst>
          <pc:docMk/>
          <pc:sldMk cId="3371252606" sldId="765"/>
        </pc:sldMkLst>
      </pc:sldChg>
      <pc:sldChg chg="new del">
        <pc:chgData name="Ali Ardeshiri" userId="052a6704-090d-4bc4-a978-ceda1965e17c" providerId="ADAL" clId="{21CF9117-4E68-4684-8217-38C94DF3B9B3}" dt="2022-04-07T03:27:05.388" v="3298" actId="47"/>
        <pc:sldMkLst>
          <pc:docMk/>
          <pc:sldMk cId="4168277697" sldId="766"/>
        </pc:sldMkLst>
      </pc:sldChg>
      <pc:sldChg chg="new del">
        <pc:chgData name="Ali Ardeshiri" userId="052a6704-090d-4bc4-a978-ceda1965e17c" providerId="ADAL" clId="{21CF9117-4E68-4684-8217-38C94DF3B9B3}" dt="2022-04-07T03:27:05.388" v="3298" actId="47"/>
        <pc:sldMkLst>
          <pc:docMk/>
          <pc:sldMk cId="2780637307" sldId="767"/>
        </pc:sldMkLst>
      </pc:sldChg>
      <pc:sldChg chg="new del">
        <pc:chgData name="Ali Ardeshiri" userId="052a6704-090d-4bc4-a978-ceda1965e17c" providerId="ADAL" clId="{21CF9117-4E68-4684-8217-38C94DF3B9B3}" dt="2022-04-07T03:27:05.388" v="3298" actId="47"/>
        <pc:sldMkLst>
          <pc:docMk/>
          <pc:sldMk cId="2989292738" sldId="768"/>
        </pc:sldMkLst>
      </pc:sldChg>
      <pc:sldChg chg="new del">
        <pc:chgData name="Ali Ardeshiri" userId="052a6704-090d-4bc4-a978-ceda1965e17c" providerId="ADAL" clId="{21CF9117-4E68-4684-8217-38C94DF3B9B3}" dt="2022-04-07T03:27:05.388" v="3298" actId="47"/>
        <pc:sldMkLst>
          <pc:docMk/>
          <pc:sldMk cId="4271463618" sldId="769"/>
        </pc:sldMkLst>
      </pc:sldChg>
      <pc:sldChg chg="new del">
        <pc:chgData name="Ali Ardeshiri" userId="052a6704-090d-4bc4-a978-ceda1965e17c" providerId="ADAL" clId="{21CF9117-4E68-4684-8217-38C94DF3B9B3}" dt="2022-04-07T03:27:05.388" v="3298" actId="47"/>
        <pc:sldMkLst>
          <pc:docMk/>
          <pc:sldMk cId="3461360018" sldId="770"/>
        </pc:sldMkLst>
      </pc:sldChg>
      <pc:sldChg chg="new del">
        <pc:chgData name="Ali Ardeshiri" userId="052a6704-090d-4bc4-a978-ceda1965e17c" providerId="ADAL" clId="{21CF9117-4E68-4684-8217-38C94DF3B9B3}" dt="2022-04-07T03:27:05.388" v="3298" actId="47"/>
        <pc:sldMkLst>
          <pc:docMk/>
          <pc:sldMk cId="889358939" sldId="771"/>
        </pc:sldMkLst>
      </pc:sldChg>
      <pc:sldChg chg="new del">
        <pc:chgData name="Ali Ardeshiri" userId="052a6704-090d-4bc4-a978-ceda1965e17c" providerId="ADAL" clId="{21CF9117-4E68-4684-8217-38C94DF3B9B3}" dt="2022-04-07T03:27:05.388" v="3298" actId="47"/>
        <pc:sldMkLst>
          <pc:docMk/>
          <pc:sldMk cId="2959171708" sldId="772"/>
        </pc:sldMkLst>
      </pc:sldChg>
      <pc:sldChg chg="new del">
        <pc:chgData name="Ali Ardeshiri" userId="052a6704-090d-4bc4-a978-ceda1965e17c" providerId="ADAL" clId="{21CF9117-4E68-4684-8217-38C94DF3B9B3}" dt="2022-04-07T03:27:05.388" v="3298" actId="47"/>
        <pc:sldMkLst>
          <pc:docMk/>
          <pc:sldMk cId="1349568397" sldId="773"/>
        </pc:sldMkLst>
      </pc:sldChg>
      <pc:sldChg chg="new del">
        <pc:chgData name="Ali Ardeshiri" userId="052a6704-090d-4bc4-a978-ceda1965e17c" providerId="ADAL" clId="{21CF9117-4E68-4684-8217-38C94DF3B9B3}" dt="2022-04-07T03:27:05.388" v="3298" actId="47"/>
        <pc:sldMkLst>
          <pc:docMk/>
          <pc:sldMk cId="3513208913" sldId="774"/>
        </pc:sldMkLst>
      </pc:sldChg>
      <pc:sldChg chg="new del">
        <pc:chgData name="Ali Ardeshiri" userId="052a6704-090d-4bc4-a978-ceda1965e17c" providerId="ADAL" clId="{21CF9117-4E68-4684-8217-38C94DF3B9B3}" dt="2022-04-07T03:27:05.388" v="3298" actId="47"/>
        <pc:sldMkLst>
          <pc:docMk/>
          <pc:sldMk cId="716558051" sldId="775"/>
        </pc:sldMkLst>
      </pc:sldChg>
      <pc:sldChg chg="new del">
        <pc:chgData name="Ali Ardeshiri" userId="052a6704-090d-4bc4-a978-ceda1965e17c" providerId="ADAL" clId="{21CF9117-4E68-4684-8217-38C94DF3B9B3}" dt="2022-04-07T03:27:05.388" v="3298" actId="47"/>
        <pc:sldMkLst>
          <pc:docMk/>
          <pc:sldMk cId="69262030" sldId="776"/>
        </pc:sldMkLst>
      </pc:sldChg>
      <pc:sldChg chg="new del">
        <pc:chgData name="Ali Ardeshiri" userId="052a6704-090d-4bc4-a978-ceda1965e17c" providerId="ADAL" clId="{21CF9117-4E68-4684-8217-38C94DF3B9B3}" dt="2022-04-07T03:27:05.388" v="3298" actId="47"/>
        <pc:sldMkLst>
          <pc:docMk/>
          <pc:sldMk cId="2200540270" sldId="777"/>
        </pc:sldMkLst>
      </pc:sldChg>
      <pc:sldChg chg="new del">
        <pc:chgData name="Ali Ardeshiri" userId="052a6704-090d-4bc4-a978-ceda1965e17c" providerId="ADAL" clId="{21CF9117-4E68-4684-8217-38C94DF3B9B3}" dt="2022-04-07T03:27:05.388" v="3298" actId="47"/>
        <pc:sldMkLst>
          <pc:docMk/>
          <pc:sldMk cId="683098441" sldId="778"/>
        </pc:sldMkLst>
      </pc:sldChg>
      <pc:sldChg chg="new del">
        <pc:chgData name="Ali Ardeshiri" userId="052a6704-090d-4bc4-a978-ceda1965e17c" providerId="ADAL" clId="{21CF9117-4E68-4684-8217-38C94DF3B9B3}" dt="2022-04-07T03:27:05.388" v="3298" actId="47"/>
        <pc:sldMkLst>
          <pc:docMk/>
          <pc:sldMk cId="2244818477" sldId="779"/>
        </pc:sldMkLst>
      </pc:sldChg>
      <pc:sldChg chg="new del">
        <pc:chgData name="Ali Ardeshiri" userId="052a6704-090d-4bc4-a978-ceda1965e17c" providerId="ADAL" clId="{21CF9117-4E68-4684-8217-38C94DF3B9B3}" dt="2022-04-07T03:27:05.388" v="3298" actId="47"/>
        <pc:sldMkLst>
          <pc:docMk/>
          <pc:sldMk cId="3289719920" sldId="780"/>
        </pc:sldMkLst>
      </pc:sldChg>
      <pc:sldChg chg="new del">
        <pc:chgData name="Ali Ardeshiri" userId="052a6704-090d-4bc4-a978-ceda1965e17c" providerId="ADAL" clId="{21CF9117-4E68-4684-8217-38C94DF3B9B3}" dt="2022-04-07T03:27:05.388" v="3298" actId="47"/>
        <pc:sldMkLst>
          <pc:docMk/>
          <pc:sldMk cId="2002683860" sldId="781"/>
        </pc:sldMkLst>
      </pc:sldChg>
      <pc:sldChg chg="new del">
        <pc:chgData name="Ali Ardeshiri" userId="052a6704-090d-4bc4-a978-ceda1965e17c" providerId="ADAL" clId="{21CF9117-4E68-4684-8217-38C94DF3B9B3}" dt="2022-04-07T03:27:05.388" v="3298" actId="47"/>
        <pc:sldMkLst>
          <pc:docMk/>
          <pc:sldMk cId="1184449010" sldId="782"/>
        </pc:sldMkLst>
      </pc:sldChg>
      <pc:sldChg chg="new del">
        <pc:chgData name="Ali Ardeshiri" userId="052a6704-090d-4bc4-a978-ceda1965e17c" providerId="ADAL" clId="{21CF9117-4E68-4684-8217-38C94DF3B9B3}" dt="2022-04-07T03:27:05.388" v="3298" actId="47"/>
        <pc:sldMkLst>
          <pc:docMk/>
          <pc:sldMk cId="3237828316" sldId="783"/>
        </pc:sldMkLst>
      </pc:sldChg>
      <pc:sldChg chg="new del">
        <pc:chgData name="Ali Ardeshiri" userId="052a6704-090d-4bc4-a978-ceda1965e17c" providerId="ADAL" clId="{21CF9117-4E68-4684-8217-38C94DF3B9B3}" dt="2022-04-07T03:27:05.388" v="3298" actId="47"/>
        <pc:sldMkLst>
          <pc:docMk/>
          <pc:sldMk cId="2325535283" sldId="784"/>
        </pc:sldMkLst>
      </pc:sldChg>
      <pc:sldChg chg="new del">
        <pc:chgData name="Ali Ardeshiri" userId="052a6704-090d-4bc4-a978-ceda1965e17c" providerId="ADAL" clId="{21CF9117-4E68-4684-8217-38C94DF3B9B3}" dt="2022-04-07T03:27:05.388" v="3298" actId="47"/>
        <pc:sldMkLst>
          <pc:docMk/>
          <pc:sldMk cId="2443865666" sldId="785"/>
        </pc:sldMkLst>
      </pc:sldChg>
      <pc:sldChg chg="new del">
        <pc:chgData name="Ali Ardeshiri" userId="052a6704-090d-4bc4-a978-ceda1965e17c" providerId="ADAL" clId="{21CF9117-4E68-4684-8217-38C94DF3B9B3}" dt="2022-04-07T03:27:05.388" v="3298" actId="47"/>
        <pc:sldMkLst>
          <pc:docMk/>
          <pc:sldMk cId="1314251674" sldId="786"/>
        </pc:sldMkLst>
      </pc:sldChg>
      <pc:sldChg chg="new del">
        <pc:chgData name="Ali Ardeshiri" userId="052a6704-090d-4bc4-a978-ceda1965e17c" providerId="ADAL" clId="{21CF9117-4E68-4684-8217-38C94DF3B9B3}" dt="2022-04-07T03:27:05.388" v="3298" actId="47"/>
        <pc:sldMkLst>
          <pc:docMk/>
          <pc:sldMk cId="684862903" sldId="787"/>
        </pc:sldMkLst>
      </pc:sldChg>
      <pc:sldChg chg="new del">
        <pc:chgData name="Ali Ardeshiri" userId="052a6704-090d-4bc4-a978-ceda1965e17c" providerId="ADAL" clId="{21CF9117-4E68-4684-8217-38C94DF3B9B3}" dt="2022-04-07T03:27:05.388" v="3298" actId="47"/>
        <pc:sldMkLst>
          <pc:docMk/>
          <pc:sldMk cId="407307146" sldId="788"/>
        </pc:sldMkLst>
      </pc:sldChg>
      <pc:sldChg chg="new del">
        <pc:chgData name="Ali Ardeshiri" userId="052a6704-090d-4bc4-a978-ceda1965e17c" providerId="ADAL" clId="{21CF9117-4E68-4684-8217-38C94DF3B9B3}" dt="2022-04-07T03:27:05.388" v="3298" actId="47"/>
        <pc:sldMkLst>
          <pc:docMk/>
          <pc:sldMk cId="551067607" sldId="789"/>
        </pc:sldMkLst>
      </pc:sldChg>
      <pc:sldChg chg="new del">
        <pc:chgData name="Ali Ardeshiri" userId="052a6704-090d-4bc4-a978-ceda1965e17c" providerId="ADAL" clId="{21CF9117-4E68-4684-8217-38C94DF3B9B3}" dt="2022-04-07T03:27:05.388" v="3298" actId="47"/>
        <pc:sldMkLst>
          <pc:docMk/>
          <pc:sldMk cId="565110317" sldId="790"/>
        </pc:sldMkLst>
      </pc:sldChg>
      <pc:sldChg chg="new del">
        <pc:chgData name="Ali Ardeshiri" userId="052a6704-090d-4bc4-a978-ceda1965e17c" providerId="ADAL" clId="{21CF9117-4E68-4684-8217-38C94DF3B9B3}" dt="2022-04-07T03:27:05.388" v="3298" actId="47"/>
        <pc:sldMkLst>
          <pc:docMk/>
          <pc:sldMk cId="165803321" sldId="791"/>
        </pc:sldMkLst>
      </pc:sldChg>
      <pc:sldChg chg="new del">
        <pc:chgData name="Ali Ardeshiri" userId="052a6704-090d-4bc4-a978-ceda1965e17c" providerId="ADAL" clId="{21CF9117-4E68-4684-8217-38C94DF3B9B3}" dt="2022-04-07T03:27:05.388" v="3298" actId="47"/>
        <pc:sldMkLst>
          <pc:docMk/>
          <pc:sldMk cId="377916420" sldId="792"/>
        </pc:sldMkLst>
      </pc:sldChg>
      <pc:sldChg chg="new del">
        <pc:chgData name="Ali Ardeshiri" userId="052a6704-090d-4bc4-a978-ceda1965e17c" providerId="ADAL" clId="{21CF9117-4E68-4684-8217-38C94DF3B9B3}" dt="2022-04-07T03:27:05.388" v="3298" actId="47"/>
        <pc:sldMkLst>
          <pc:docMk/>
          <pc:sldMk cId="3505860864" sldId="793"/>
        </pc:sldMkLst>
      </pc:sldChg>
      <pc:sldChg chg="new del">
        <pc:chgData name="Ali Ardeshiri" userId="052a6704-090d-4bc4-a978-ceda1965e17c" providerId="ADAL" clId="{21CF9117-4E68-4684-8217-38C94DF3B9B3}" dt="2022-04-07T03:27:05.388" v="3298" actId="47"/>
        <pc:sldMkLst>
          <pc:docMk/>
          <pc:sldMk cId="30611636" sldId="794"/>
        </pc:sldMkLst>
      </pc:sldChg>
      <pc:sldChg chg="new del">
        <pc:chgData name="Ali Ardeshiri" userId="052a6704-090d-4bc4-a978-ceda1965e17c" providerId="ADAL" clId="{21CF9117-4E68-4684-8217-38C94DF3B9B3}" dt="2022-04-07T03:27:05.388" v="3298" actId="47"/>
        <pc:sldMkLst>
          <pc:docMk/>
          <pc:sldMk cId="2992355300" sldId="795"/>
        </pc:sldMkLst>
      </pc:sldChg>
      <pc:sldChg chg="new del">
        <pc:chgData name="Ali Ardeshiri" userId="052a6704-090d-4bc4-a978-ceda1965e17c" providerId="ADAL" clId="{21CF9117-4E68-4684-8217-38C94DF3B9B3}" dt="2022-04-07T03:27:05.388" v="3298" actId="47"/>
        <pc:sldMkLst>
          <pc:docMk/>
          <pc:sldMk cId="2696384136" sldId="796"/>
        </pc:sldMkLst>
      </pc:sldChg>
      <pc:sldChg chg="new del">
        <pc:chgData name="Ali Ardeshiri" userId="052a6704-090d-4bc4-a978-ceda1965e17c" providerId="ADAL" clId="{21CF9117-4E68-4684-8217-38C94DF3B9B3}" dt="2022-04-07T03:27:05.388" v="3298" actId="47"/>
        <pc:sldMkLst>
          <pc:docMk/>
          <pc:sldMk cId="993019312" sldId="797"/>
        </pc:sldMkLst>
      </pc:sldChg>
      <pc:sldChg chg="new del">
        <pc:chgData name="Ali Ardeshiri" userId="052a6704-090d-4bc4-a978-ceda1965e17c" providerId="ADAL" clId="{21CF9117-4E68-4684-8217-38C94DF3B9B3}" dt="2022-04-07T03:27:05.388" v="3298" actId="47"/>
        <pc:sldMkLst>
          <pc:docMk/>
          <pc:sldMk cId="1533431269" sldId="798"/>
        </pc:sldMkLst>
      </pc:sldChg>
      <pc:sldChg chg="new del">
        <pc:chgData name="Ali Ardeshiri" userId="052a6704-090d-4bc4-a978-ceda1965e17c" providerId="ADAL" clId="{21CF9117-4E68-4684-8217-38C94DF3B9B3}" dt="2022-04-07T03:27:05.388" v="3298" actId="47"/>
        <pc:sldMkLst>
          <pc:docMk/>
          <pc:sldMk cId="3537467595" sldId="799"/>
        </pc:sldMkLst>
      </pc:sldChg>
      <pc:sldChg chg="new del">
        <pc:chgData name="Ali Ardeshiri" userId="052a6704-090d-4bc4-a978-ceda1965e17c" providerId="ADAL" clId="{21CF9117-4E68-4684-8217-38C94DF3B9B3}" dt="2022-04-07T03:27:05.388" v="3298" actId="47"/>
        <pc:sldMkLst>
          <pc:docMk/>
          <pc:sldMk cId="2948037753" sldId="800"/>
        </pc:sldMkLst>
      </pc:sldChg>
      <pc:sldChg chg="new del">
        <pc:chgData name="Ali Ardeshiri" userId="052a6704-090d-4bc4-a978-ceda1965e17c" providerId="ADAL" clId="{21CF9117-4E68-4684-8217-38C94DF3B9B3}" dt="2022-04-07T03:27:05.388" v="3298" actId="47"/>
        <pc:sldMkLst>
          <pc:docMk/>
          <pc:sldMk cId="411150126" sldId="801"/>
        </pc:sldMkLst>
      </pc:sldChg>
      <pc:sldChg chg="new del">
        <pc:chgData name="Ali Ardeshiri" userId="052a6704-090d-4bc4-a978-ceda1965e17c" providerId="ADAL" clId="{21CF9117-4E68-4684-8217-38C94DF3B9B3}" dt="2022-04-07T03:27:05.388" v="3298" actId="47"/>
        <pc:sldMkLst>
          <pc:docMk/>
          <pc:sldMk cId="3867773365" sldId="802"/>
        </pc:sldMkLst>
      </pc:sldChg>
      <pc:sldChg chg="new del">
        <pc:chgData name="Ali Ardeshiri" userId="052a6704-090d-4bc4-a978-ceda1965e17c" providerId="ADAL" clId="{21CF9117-4E68-4684-8217-38C94DF3B9B3}" dt="2022-04-07T03:27:05.388" v="3298" actId="47"/>
        <pc:sldMkLst>
          <pc:docMk/>
          <pc:sldMk cId="1936444083" sldId="803"/>
        </pc:sldMkLst>
      </pc:sldChg>
      <pc:sldChg chg="new del">
        <pc:chgData name="Ali Ardeshiri" userId="052a6704-090d-4bc4-a978-ceda1965e17c" providerId="ADAL" clId="{21CF9117-4E68-4684-8217-38C94DF3B9B3}" dt="2022-04-07T03:27:05.388" v="3298" actId="47"/>
        <pc:sldMkLst>
          <pc:docMk/>
          <pc:sldMk cId="2228196125" sldId="804"/>
        </pc:sldMkLst>
      </pc:sldChg>
      <pc:sldChg chg="new del">
        <pc:chgData name="Ali Ardeshiri" userId="052a6704-090d-4bc4-a978-ceda1965e17c" providerId="ADAL" clId="{21CF9117-4E68-4684-8217-38C94DF3B9B3}" dt="2022-04-07T03:27:05.388" v="3298" actId="47"/>
        <pc:sldMkLst>
          <pc:docMk/>
          <pc:sldMk cId="1759708399" sldId="805"/>
        </pc:sldMkLst>
      </pc:sldChg>
      <pc:sldChg chg="new del">
        <pc:chgData name="Ali Ardeshiri" userId="052a6704-090d-4bc4-a978-ceda1965e17c" providerId="ADAL" clId="{21CF9117-4E68-4684-8217-38C94DF3B9B3}" dt="2022-04-07T03:27:05.388" v="3298" actId="47"/>
        <pc:sldMkLst>
          <pc:docMk/>
          <pc:sldMk cId="3259613166" sldId="806"/>
        </pc:sldMkLst>
      </pc:sldChg>
      <pc:sldChg chg="new del">
        <pc:chgData name="Ali Ardeshiri" userId="052a6704-090d-4bc4-a978-ceda1965e17c" providerId="ADAL" clId="{21CF9117-4E68-4684-8217-38C94DF3B9B3}" dt="2022-04-07T03:27:05.388" v="3298" actId="47"/>
        <pc:sldMkLst>
          <pc:docMk/>
          <pc:sldMk cId="553123669" sldId="807"/>
        </pc:sldMkLst>
      </pc:sldChg>
      <pc:sldChg chg="new del">
        <pc:chgData name="Ali Ardeshiri" userId="052a6704-090d-4bc4-a978-ceda1965e17c" providerId="ADAL" clId="{21CF9117-4E68-4684-8217-38C94DF3B9B3}" dt="2022-04-07T03:27:05.388" v="3298" actId="47"/>
        <pc:sldMkLst>
          <pc:docMk/>
          <pc:sldMk cId="2826403425" sldId="808"/>
        </pc:sldMkLst>
      </pc:sldChg>
      <pc:sldChg chg="new del">
        <pc:chgData name="Ali Ardeshiri" userId="052a6704-090d-4bc4-a978-ceda1965e17c" providerId="ADAL" clId="{21CF9117-4E68-4684-8217-38C94DF3B9B3}" dt="2022-04-07T03:27:05.388" v="3298" actId="47"/>
        <pc:sldMkLst>
          <pc:docMk/>
          <pc:sldMk cId="1090841323" sldId="809"/>
        </pc:sldMkLst>
      </pc:sldChg>
      <pc:sldChg chg="new del">
        <pc:chgData name="Ali Ardeshiri" userId="052a6704-090d-4bc4-a978-ceda1965e17c" providerId="ADAL" clId="{21CF9117-4E68-4684-8217-38C94DF3B9B3}" dt="2022-04-07T03:27:05.388" v="3298" actId="47"/>
        <pc:sldMkLst>
          <pc:docMk/>
          <pc:sldMk cId="942731699" sldId="810"/>
        </pc:sldMkLst>
      </pc:sldChg>
      <pc:sldChg chg="new del">
        <pc:chgData name="Ali Ardeshiri" userId="052a6704-090d-4bc4-a978-ceda1965e17c" providerId="ADAL" clId="{21CF9117-4E68-4684-8217-38C94DF3B9B3}" dt="2022-04-07T03:27:05.388" v="3298" actId="47"/>
        <pc:sldMkLst>
          <pc:docMk/>
          <pc:sldMk cId="2550519532" sldId="811"/>
        </pc:sldMkLst>
      </pc:sldChg>
      <pc:sldChg chg="new del">
        <pc:chgData name="Ali Ardeshiri" userId="052a6704-090d-4bc4-a978-ceda1965e17c" providerId="ADAL" clId="{21CF9117-4E68-4684-8217-38C94DF3B9B3}" dt="2022-04-07T03:27:05.388" v="3298" actId="47"/>
        <pc:sldMkLst>
          <pc:docMk/>
          <pc:sldMk cId="2165202846" sldId="812"/>
        </pc:sldMkLst>
      </pc:sldChg>
      <pc:sldChg chg="new del">
        <pc:chgData name="Ali Ardeshiri" userId="052a6704-090d-4bc4-a978-ceda1965e17c" providerId="ADAL" clId="{21CF9117-4E68-4684-8217-38C94DF3B9B3}" dt="2022-04-07T03:27:05.388" v="3298" actId="47"/>
        <pc:sldMkLst>
          <pc:docMk/>
          <pc:sldMk cId="1873451320" sldId="813"/>
        </pc:sldMkLst>
      </pc:sldChg>
      <pc:sldChg chg="new del">
        <pc:chgData name="Ali Ardeshiri" userId="052a6704-090d-4bc4-a978-ceda1965e17c" providerId="ADAL" clId="{21CF9117-4E68-4684-8217-38C94DF3B9B3}" dt="2022-04-07T03:27:05.388" v="3298" actId="47"/>
        <pc:sldMkLst>
          <pc:docMk/>
          <pc:sldMk cId="2220160673" sldId="814"/>
        </pc:sldMkLst>
      </pc:sldChg>
      <pc:sldChg chg="new del">
        <pc:chgData name="Ali Ardeshiri" userId="052a6704-090d-4bc4-a978-ceda1965e17c" providerId="ADAL" clId="{21CF9117-4E68-4684-8217-38C94DF3B9B3}" dt="2022-04-07T03:27:05.388" v="3298" actId="47"/>
        <pc:sldMkLst>
          <pc:docMk/>
          <pc:sldMk cId="2539708685" sldId="815"/>
        </pc:sldMkLst>
      </pc:sldChg>
      <pc:sldChg chg="new del">
        <pc:chgData name="Ali Ardeshiri" userId="052a6704-090d-4bc4-a978-ceda1965e17c" providerId="ADAL" clId="{21CF9117-4E68-4684-8217-38C94DF3B9B3}" dt="2022-04-07T03:27:05.388" v="3298" actId="47"/>
        <pc:sldMkLst>
          <pc:docMk/>
          <pc:sldMk cId="1549977317" sldId="816"/>
        </pc:sldMkLst>
      </pc:sldChg>
      <pc:sldChg chg="new del">
        <pc:chgData name="Ali Ardeshiri" userId="052a6704-090d-4bc4-a978-ceda1965e17c" providerId="ADAL" clId="{21CF9117-4E68-4684-8217-38C94DF3B9B3}" dt="2022-04-07T03:27:05.388" v="3298" actId="47"/>
        <pc:sldMkLst>
          <pc:docMk/>
          <pc:sldMk cId="917990563" sldId="817"/>
        </pc:sldMkLst>
      </pc:sldChg>
      <pc:sldChg chg="new del">
        <pc:chgData name="Ali Ardeshiri" userId="052a6704-090d-4bc4-a978-ceda1965e17c" providerId="ADAL" clId="{21CF9117-4E68-4684-8217-38C94DF3B9B3}" dt="2022-04-07T03:27:05.388" v="3298" actId="47"/>
        <pc:sldMkLst>
          <pc:docMk/>
          <pc:sldMk cId="2504157796" sldId="818"/>
        </pc:sldMkLst>
      </pc:sldChg>
      <pc:sldChg chg="new del">
        <pc:chgData name="Ali Ardeshiri" userId="052a6704-090d-4bc4-a978-ceda1965e17c" providerId="ADAL" clId="{21CF9117-4E68-4684-8217-38C94DF3B9B3}" dt="2022-04-07T03:27:05.388" v="3298" actId="47"/>
        <pc:sldMkLst>
          <pc:docMk/>
          <pc:sldMk cId="3707153967" sldId="819"/>
        </pc:sldMkLst>
      </pc:sldChg>
      <pc:sldChg chg="new del">
        <pc:chgData name="Ali Ardeshiri" userId="052a6704-090d-4bc4-a978-ceda1965e17c" providerId="ADAL" clId="{21CF9117-4E68-4684-8217-38C94DF3B9B3}" dt="2022-04-07T03:27:05.388" v="3298" actId="47"/>
        <pc:sldMkLst>
          <pc:docMk/>
          <pc:sldMk cId="4000383560" sldId="820"/>
        </pc:sldMkLst>
      </pc:sldChg>
      <pc:sldChg chg="new del">
        <pc:chgData name="Ali Ardeshiri" userId="052a6704-090d-4bc4-a978-ceda1965e17c" providerId="ADAL" clId="{21CF9117-4E68-4684-8217-38C94DF3B9B3}" dt="2022-04-07T03:27:05.388" v="3298" actId="47"/>
        <pc:sldMkLst>
          <pc:docMk/>
          <pc:sldMk cId="1438676063" sldId="821"/>
        </pc:sldMkLst>
      </pc:sldChg>
      <pc:sldChg chg="new del">
        <pc:chgData name="Ali Ardeshiri" userId="052a6704-090d-4bc4-a978-ceda1965e17c" providerId="ADAL" clId="{21CF9117-4E68-4684-8217-38C94DF3B9B3}" dt="2022-04-07T03:27:05.388" v="3298" actId="47"/>
        <pc:sldMkLst>
          <pc:docMk/>
          <pc:sldMk cId="2577332538" sldId="822"/>
        </pc:sldMkLst>
      </pc:sldChg>
      <pc:sldChg chg="new del">
        <pc:chgData name="Ali Ardeshiri" userId="052a6704-090d-4bc4-a978-ceda1965e17c" providerId="ADAL" clId="{21CF9117-4E68-4684-8217-38C94DF3B9B3}" dt="2022-04-07T03:27:05.388" v="3298" actId="47"/>
        <pc:sldMkLst>
          <pc:docMk/>
          <pc:sldMk cId="1392176608" sldId="823"/>
        </pc:sldMkLst>
      </pc:sldChg>
      <pc:sldChg chg="new del">
        <pc:chgData name="Ali Ardeshiri" userId="052a6704-090d-4bc4-a978-ceda1965e17c" providerId="ADAL" clId="{21CF9117-4E68-4684-8217-38C94DF3B9B3}" dt="2022-04-07T03:27:05.388" v="3298" actId="47"/>
        <pc:sldMkLst>
          <pc:docMk/>
          <pc:sldMk cId="2041876840" sldId="824"/>
        </pc:sldMkLst>
      </pc:sldChg>
      <pc:sldChg chg="new del">
        <pc:chgData name="Ali Ardeshiri" userId="052a6704-090d-4bc4-a978-ceda1965e17c" providerId="ADAL" clId="{21CF9117-4E68-4684-8217-38C94DF3B9B3}" dt="2022-04-07T03:27:05.388" v="3298" actId="47"/>
        <pc:sldMkLst>
          <pc:docMk/>
          <pc:sldMk cId="2301958833" sldId="825"/>
        </pc:sldMkLst>
      </pc:sldChg>
      <pc:sldChg chg="new del">
        <pc:chgData name="Ali Ardeshiri" userId="052a6704-090d-4bc4-a978-ceda1965e17c" providerId="ADAL" clId="{21CF9117-4E68-4684-8217-38C94DF3B9B3}" dt="2022-04-07T03:27:05.388" v="3298" actId="47"/>
        <pc:sldMkLst>
          <pc:docMk/>
          <pc:sldMk cId="67821530" sldId="826"/>
        </pc:sldMkLst>
      </pc:sldChg>
      <pc:sldChg chg="new del">
        <pc:chgData name="Ali Ardeshiri" userId="052a6704-090d-4bc4-a978-ceda1965e17c" providerId="ADAL" clId="{21CF9117-4E68-4684-8217-38C94DF3B9B3}" dt="2022-04-07T03:27:05.388" v="3298" actId="47"/>
        <pc:sldMkLst>
          <pc:docMk/>
          <pc:sldMk cId="2856313556" sldId="827"/>
        </pc:sldMkLst>
      </pc:sldChg>
      <pc:sldChg chg="new del">
        <pc:chgData name="Ali Ardeshiri" userId="052a6704-090d-4bc4-a978-ceda1965e17c" providerId="ADAL" clId="{21CF9117-4E68-4684-8217-38C94DF3B9B3}" dt="2022-04-07T03:27:05.388" v="3298" actId="47"/>
        <pc:sldMkLst>
          <pc:docMk/>
          <pc:sldMk cId="3832725359" sldId="828"/>
        </pc:sldMkLst>
      </pc:sldChg>
      <pc:sldChg chg="new del">
        <pc:chgData name="Ali Ardeshiri" userId="052a6704-090d-4bc4-a978-ceda1965e17c" providerId="ADAL" clId="{21CF9117-4E68-4684-8217-38C94DF3B9B3}" dt="2022-04-07T03:27:05.388" v="3298" actId="47"/>
        <pc:sldMkLst>
          <pc:docMk/>
          <pc:sldMk cId="1161245716" sldId="829"/>
        </pc:sldMkLst>
      </pc:sldChg>
      <pc:sldChg chg="new del">
        <pc:chgData name="Ali Ardeshiri" userId="052a6704-090d-4bc4-a978-ceda1965e17c" providerId="ADAL" clId="{21CF9117-4E68-4684-8217-38C94DF3B9B3}" dt="2022-04-07T03:27:05.388" v="3298" actId="47"/>
        <pc:sldMkLst>
          <pc:docMk/>
          <pc:sldMk cId="1598586503" sldId="830"/>
        </pc:sldMkLst>
      </pc:sldChg>
      <pc:sldChg chg="new del">
        <pc:chgData name="Ali Ardeshiri" userId="052a6704-090d-4bc4-a978-ceda1965e17c" providerId="ADAL" clId="{21CF9117-4E68-4684-8217-38C94DF3B9B3}" dt="2022-04-07T03:27:05.388" v="3298" actId="47"/>
        <pc:sldMkLst>
          <pc:docMk/>
          <pc:sldMk cId="4193658598" sldId="831"/>
        </pc:sldMkLst>
      </pc:sldChg>
      <pc:sldChg chg="new del">
        <pc:chgData name="Ali Ardeshiri" userId="052a6704-090d-4bc4-a978-ceda1965e17c" providerId="ADAL" clId="{21CF9117-4E68-4684-8217-38C94DF3B9B3}" dt="2022-04-07T03:27:05.388" v="3298" actId="47"/>
        <pc:sldMkLst>
          <pc:docMk/>
          <pc:sldMk cId="3867166172" sldId="832"/>
        </pc:sldMkLst>
      </pc:sldChg>
      <pc:sldChg chg="new del">
        <pc:chgData name="Ali Ardeshiri" userId="052a6704-090d-4bc4-a978-ceda1965e17c" providerId="ADAL" clId="{21CF9117-4E68-4684-8217-38C94DF3B9B3}" dt="2022-04-07T03:27:05.388" v="3298" actId="47"/>
        <pc:sldMkLst>
          <pc:docMk/>
          <pc:sldMk cId="1161269307" sldId="833"/>
        </pc:sldMkLst>
      </pc:sldChg>
      <pc:sldChg chg="new del">
        <pc:chgData name="Ali Ardeshiri" userId="052a6704-090d-4bc4-a978-ceda1965e17c" providerId="ADAL" clId="{21CF9117-4E68-4684-8217-38C94DF3B9B3}" dt="2022-04-07T03:27:05.388" v="3298" actId="47"/>
        <pc:sldMkLst>
          <pc:docMk/>
          <pc:sldMk cId="699655354" sldId="834"/>
        </pc:sldMkLst>
      </pc:sldChg>
      <pc:sldChg chg="new del">
        <pc:chgData name="Ali Ardeshiri" userId="052a6704-090d-4bc4-a978-ceda1965e17c" providerId="ADAL" clId="{21CF9117-4E68-4684-8217-38C94DF3B9B3}" dt="2022-04-07T03:27:05.388" v="3298" actId="47"/>
        <pc:sldMkLst>
          <pc:docMk/>
          <pc:sldMk cId="2862378747" sldId="835"/>
        </pc:sldMkLst>
      </pc:sldChg>
      <pc:sldChg chg="new del">
        <pc:chgData name="Ali Ardeshiri" userId="052a6704-090d-4bc4-a978-ceda1965e17c" providerId="ADAL" clId="{21CF9117-4E68-4684-8217-38C94DF3B9B3}" dt="2022-04-07T03:27:05.388" v="3298" actId="47"/>
        <pc:sldMkLst>
          <pc:docMk/>
          <pc:sldMk cId="2621406121" sldId="836"/>
        </pc:sldMkLst>
      </pc:sldChg>
      <pc:sldChg chg="new del">
        <pc:chgData name="Ali Ardeshiri" userId="052a6704-090d-4bc4-a978-ceda1965e17c" providerId="ADAL" clId="{21CF9117-4E68-4684-8217-38C94DF3B9B3}" dt="2022-04-07T03:27:05.388" v="3298" actId="47"/>
        <pc:sldMkLst>
          <pc:docMk/>
          <pc:sldMk cId="2729076963" sldId="837"/>
        </pc:sldMkLst>
      </pc:sldChg>
      <pc:sldChg chg="new del">
        <pc:chgData name="Ali Ardeshiri" userId="052a6704-090d-4bc4-a978-ceda1965e17c" providerId="ADAL" clId="{21CF9117-4E68-4684-8217-38C94DF3B9B3}" dt="2022-04-07T03:27:05.388" v="3298" actId="47"/>
        <pc:sldMkLst>
          <pc:docMk/>
          <pc:sldMk cId="1883486741" sldId="838"/>
        </pc:sldMkLst>
      </pc:sldChg>
      <pc:sldChg chg="new del">
        <pc:chgData name="Ali Ardeshiri" userId="052a6704-090d-4bc4-a978-ceda1965e17c" providerId="ADAL" clId="{21CF9117-4E68-4684-8217-38C94DF3B9B3}" dt="2022-04-07T03:27:05.388" v="3298" actId="47"/>
        <pc:sldMkLst>
          <pc:docMk/>
          <pc:sldMk cId="1001299326" sldId="839"/>
        </pc:sldMkLst>
      </pc:sldChg>
      <pc:sldChg chg="new del">
        <pc:chgData name="Ali Ardeshiri" userId="052a6704-090d-4bc4-a978-ceda1965e17c" providerId="ADAL" clId="{21CF9117-4E68-4684-8217-38C94DF3B9B3}" dt="2022-04-07T03:27:05.388" v="3298" actId="47"/>
        <pc:sldMkLst>
          <pc:docMk/>
          <pc:sldMk cId="3889075509" sldId="840"/>
        </pc:sldMkLst>
      </pc:sldChg>
      <pc:sldChg chg="new del">
        <pc:chgData name="Ali Ardeshiri" userId="052a6704-090d-4bc4-a978-ceda1965e17c" providerId="ADAL" clId="{21CF9117-4E68-4684-8217-38C94DF3B9B3}" dt="2022-04-07T03:27:05.388" v="3298" actId="47"/>
        <pc:sldMkLst>
          <pc:docMk/>
          <pc:sldMk cId="470655958" sldId="841"/>
        </pc:sldMkLst>
      </pc:sldChg>
      <pc:sldChg chg="new del">
        <pc:chgData name="Ali Ardeshiri" userId="052a6704-090d-4bc4-a978-ceda1965e17c" providerId="ADAL" clId="{21CF9117-4E68-4684-8217-38C94DF3B9B3}" dt="2022-04-07T03:27:05.388" v="3298" actId="47"/>
        <pc:sldMkLst>
          <pc:docMk/>
          <pc:sldMk cId="3098573226" sldId="842"/>
        </pc:sldMkLst>
      </pc:sldChg>
      <pc:sldChg chg="new del">
        <pc:chgData name="Ali Ardeshiri" userId="052a6704-090d-4bc4-a978-ceda1965e17c" providerId="ADAL" clId="{21CF9117-4E68-4684-8217-38C94DF3B9B3}" dt="2022-04-07T03:27:05.388" v="3298" actId="47"/>
        <pc:sldMkLst>
          <pc:docMk/>
          <pc:sldMk cId="3530205930" sldId="843"/>
        </pc:sldMkLst>
      </pc:sldChg>
      <pc:sldChg chg="new del">
        <pc:chgData name="Ali Ardeshiri" userId="052a6704-090d-4bc4-a978-ceda1965e17c" providerId="ADAL" clId="{21CF9117-4E68-4684-8217-38C94DF3B9B3}" dt="2022-04-07T03:27:05.388" v="3298" actId="47"/>
        <pc:sldMkLst>
          <pc:docMk/>
          <pc:sldMk cId="432517749" sldId="844"/>
        </pc:sldMkLst>
      </pc:sldChg>
      <pc:sldChg chg="new del">
        <pc:chgData name="Ali Ardeshiri" userId="052a6704-090d-4bc4-a978-ceda1965e17c" providerId="ADAL" clId="{21CF9117-4E68-4684-8217-38C94DF3B9B3}" dt="2022-04-07T03:27:05.388" v="3298" actId="47"/>
        <pc:sldMkLst>
          <pc:docMk/>
          <pc:sldMk cId="1106651" sldId="845"/>
        </pc:sldMkLst>
      </pc:sldChg>
      <pc:sldChg chg="new del">
        <pc:chgData name="Ali Ardeshiri" userId="052a6704-090d-4bc4-a978-ceda1965e17c" providerId="ADAL" clId="{21CF9117-4E68-4684-8217-38C94DF3B9B3}" dt="2022-04-07T03:27:05.388" v="3298" actId="47"/>
        <pc:sldMkLst>
          <pc:docMk/>
          <pc:sldMk cId="3749623883" sldId="846"/>
        </pc:sldMkLst>
      </pc:sldChg>
      <pc:sldChg chg="new del">
        <pc:chgData name="Ali Ardeshiri" userId="052a6704-090d-4bc4-a978-ceda1965e17c" providerId="ADAL" clId="{21CF9117-4E68-4684-8217-38C94DF3B9B3}" dt="2022-04-07T03:27:05.388" v="3298" actId="47"/>
        <pc:sldMkLst>
          <pc:docMk/>
          <pc:sldMk cId="4175362926" sldId="847"/>
        </pc:sldMkLst>
      </pc:sldChg>
      <pc:sldChg chg="new del">
        <pc:chgData name="Ali Ardeshiri" userId="052a6704-090d-4bc4-a978-ceda1965e17c" providerId="ADAL" clId="{21CF9117-4E68-4684-8217-38C94DF3B9B3}" dt="2022-04-07T03:27:05.388" v="3298" actId="47"/>
        <pc:sldMkLst>
          <pc:docMk/>
          <pc:sldMk cId="2135140207" sldId="848"/>
        </pc:sldMkLst>
      </pc:sldChg>
      <pc:sldChg chg="new del">
        <pc:chgData name="Ali Ardeshiri" userId="052a6704-090d-4bc4-a978-ceda1965e17c" providerId="ADAL" clId="{21CF9117-4E68-4684-8217-38C94DF3B9B3}" dt="2022-04-07T03:27:05.388" v="3298" actId="47"/>
        <pc:sldMkLst>
          <pc:docMk/>
          <pc:sldMk cId="984256378" sldId="849"/>
        </pc:sldMkLst>
      </pc:sldChg>
      <pc:sldChg chg="new del">
        <pc:chgData name="Ali Ardeshiri" userId="052a6704-090d-4bc4-a978-ceda1965e17c" providerId="ADAL" clId="{21CF9117-4E68-4684-8217-38C94DF3B9B3}" dt="2022-04-07T03:27:05.388" v="3298" actId="47"/>
        <pc:sldMkLst>
          <pc:docMk/>
          <pc:sldMk cId="3405655956" sldId="850"/>
        </pc:sldMkLst>
      </pc:sldChg>
      <pc:sldChg chg="new del">
        <pc:chgData name="Ali Ardeshiri" userId="052a6704-090d-4bc4-a978-ceda1965e17c" providerId="ADAL" clId="{21CF9117-4E68-4684-8217-38C94DF3B9B3}" dt="2022-04-07T03:27:05.388" v="3298" actId="47"/>
        <pc:sldMkLst>
          <pc:docMk/>
          <pc:sldMk cId="1724141893" sldId="851"/>
        </pc:sldMkLst>
      </pc:sldChg>
      <pc:sldChg chg="new del">
        <pc:chgData name="Ali Ardeshiri" userId="052a6704-090d-4bc4-a978-ceda1965e17c" providerId="ADAL" clId="{21CF9117-4E68-4684-8217-38C94DF3B9B3}" dt="2022-04-07T03:27:05.388" v="3298" actId="47"/>
        <pc:sldMkLst>
          <pc:docMk/>
          <pc:sldMk cId="2830469257" sldId="852"/>
        </pc:sldMkLst>
      </pc:sldChg>
      <pc:sldChg chg="new del">
        <pc:chgData name="Ali Ardeshiri" userId="052a6704-090d-4bc4-a978-ceda1965e17c" providerId="ADAL" clId="{21CF9117-4E68-4684-8217-38C94DF3B9B3}" dt="2022-04-07T03:27:05.388" v="3298" actId="47"/>
        <pc:sldMkLst>
          <pc:docMk/>
          <pc:sldMk cId="3814127047" sldId="853"/>
        </pc:sldMkLst>
      </pc:sldChg>
      <pc:sldChg chg="new del">
        <pc:chgData name="Ali Ardeshiri" userId="052a6704-090d-4bc4-a978-ceda1965e17c" providerId="ADAL" clId="{21CF9117-4E68-4684-8217-38C94DF3B9B3}" dt="2022-04-07T03:27:05.388" v="3298" actId="47"/>
        <pc:sldMkLst>
          <pc:docMk/>
          <pc:sldMk cId="1828637461" sldId="854"/>
        </pc:sldMkLst>
      </pc:sldChg>
      <pc:sldChg chg="new del">
        <pc:chgData name="Ali Ardeshiri" userId="052a6704-090d-4bc4-a978-ceda1965e17c" providerId="ADAL" clId="{21CF9117-4E68-4684-8217-38C94DF3B9B3}" dt="2022-04-07T03:27:05.388" v="3298" actId="47"/>
        <pc:sldMkLst>
          <pc:docMk/>
          <pc:sldMk cId="2601853233" sldId="855"/>
        </pc:sldMkLst>
      </pc:sldChg>
      <pc:sldChg chg="new del">
        <pc:chgData name="Ali Ardeshiri" userId="052a6704-090d-4bc4-a978-ceda1965e17c" providerId="ADAL" clId="{21CF9117-4E68-4684-8217-38C94DF3B9B3}" dt="2022-04-07T03:27:05.388" v="3298" actId="47"/>
        <pc:sldMkLst>
          <pc:docMk/>
          <pc:sldMk cId="506586871" sldId="856"/>
        </pc:sldMkLst>
      </pc:sldChg>
      <pc:sldChg chg="new del">
        <pc:chgData name="Ali Ardeshiri" userId="052a6704-090d-4bc4-a978-ceda1965e17c" providerId="ADAL" clId="{21CF9117-4E68-4684-8217-38C94DF3B9B3}" dt="2022-04-07T03:27:05.388" v="3298" actId="47"/>
        <pc:sldMkLst>
          <pc:docMk/>
          <pc:sldMk cId="877777467" sldId="857"/>
        </pc:sldMkLst>
      </pc:sldChg>
      <pc:sldChg chg="new del">
        <pc:chgData name="Ali Ardeshiri" userId="052a6704-090d-4bc4-a978-ceda1965e17c" providerId="ADAL" clId="{21CF9117-4E68-4684-8217-38C94DF3B9B3}" dt="2022-04-07T03:27:05.388" v="3298" actId="47"/>
        <pc:sldMkLst>
          <pc:docMk/>
          <pc:sldMk cId="88297116" sldId="858"/>
        </pc:sldMkLst>
      </pc:sldChg>
      <pc:sldChg chg="new del">
        <pc:chgData name="Ali Ardeshiri" userId="052a6704-090d-4bc4-a978-ceda1965e17c" providerId="ADAL" clId="{21CF9117-4E68-4684-8217-38C94DF3B9B3}" dt="2022-04-07T03:27:05.388" v="3298" actId="47"/>
        <pc:sldMkLst>
          <pc:docMk/>
          <pc:sldMk cId="1229201312" sldId="859"/>
        </pc:sldMkLst>
      </pc:sldChg>
      <pc:sldChg chg="new del">
        <pc:chgData name="Ali Ardeshiri" userId="052a6704-090d-4bc4-a978-ceda1965e17c" providerId="ADAL" clId="{21CF9117-4E68-4684-8217-38C94DF3B9B3}" dt="2022-04-07T03:27:05.388" v="3298" actId="47"/>
        <pc:sldMkLst>
          <pc:docMk/>
          <pc:sldMk cId="3830128816" sldId="860"/>
        </pc:sldMkLst>
      </pc:sldChg>
      <pc:sldChg chg="new del">
        <pc:chgData name="Ali Ardeshiri" userId="052a6704-090d-4bc4-a978-ceda1965e17c" providerId="ADAL" clId="{21CF9117-4E68-4684-8217-38C94DF3B9B3}" dt="2022-04-07T03:27:05.388" v="3298" actId="47"/>
        <pc:sldMkLst>
          <pc:docMk/>
          <pc:sldMk cId="4215831170" sldId="861"/>
        </pc:sldMkLst>
      </pc:sldChg>
      <pc:sldChg chg="new del">
        <pc:chgData name="Ali Ardeshiri" userId="052a6704-090d-4bc4-a978-ceda1965e17c" providerId="ADAL" clId="{21CF9117-4E68-4684-8217-38C94DF3B9B3}" dt="2022-04-07T03:27:05.388" v="3298" actId="47"/>
        <pc:sldMkLst>
          <pc:docMk/>
          <pc:sldMk cId="3217555193" sldId="862"/>
        </pc:sldMkLst>
      </pc:sldChg>
      <pc:sldChg chg="new del">
        <pc:chgData name="Ali Ardeshiri" userId="052a6704-090d-4bc4-a978-ceda1965e17c" providerId="ADAL" clId="{21CF9117-4E68-4684-8217-38C94DF3B9B3}" dt="2022-04-07T03:27:05.388" v="3298" actId="47"/>
        <pc:sldMkLst>
          <pc:docMk/>
          <pc:sldMk cId="2216923428" sldId="863"/>
        </pc:sldMkLst>
      </pc:sldChg>
      <pc:sldChg chg="new del">
        <pc:chgData name="Ali Ardeshiri" userId="052a6704-090d-4bc4-a978-ceda1965e17c" providerId="ADAL" clId="{21CF9117-4E68-4684-8217-38C94DF3B9B3}" dt="2022-04-07T03:27:05.388" v="3298" actId="47"/>
        <pc:sldMkLst>
          <pc:docMk/>
          <pc:sldMk cId="45118761" sldId="864"/>
        </pc:sldMkLst>
      </pc:sldChg>
      <pc:sldChg chg="new del">
        <pc:chgData name="Ali Ardeshiri" userId="052a6704-090d-4bc4-a978-ceda1965e17c" providerId="ADAL" clId="{21CF9117-4E68-4684-8217-38C94DF3B9B3}" dt="2022-04-07T03:27:05.388" v="3298" actId="47"/>
        <pc:sldMkLst>
          <pc:docMk/>
          <pc:sldMk cId="3246484008" sldId="865"/>
        </pc:sldMkLst>
      </pc:sldChg>
      <pc:sldChg chg="new del">
        <pc:chgData name="Ali Ardeshiri" userId="052a6704-090d-4bc4-a978-ceda1965e17c" providerId="ADAL" clId="{21CF9117-4E68-4684-8217-38C94DF3B9B3}" dt="2022-04-07T03:27:05.388" v="3298" actId="47"/>
        <pc:sldMkLst>
          <pc:docMk/>
          <pc:sldMk cId="2909387327" sldId="866"/>
        </pc:sldMkLst>
      </pc:sldChg>
      <pc:sldChg chg="new del">
        <pc:chgData name="Ali Ardeshiri" userId="052a6704-090d-4bc4-a978-ceda1965e17c" providerId="ADAL" clId="{21CF9117-4E68-4684-8217-38C94DF3B9B3}" dt="2022-04-07T03:27:05.388" v="3298" actId="47"/>
        <pc:sldMkLst>
          <pc:docMk/>
          <pc:sldMk cId="884634182" sldId="867"/>
        </pc:sldMkLst>
      </pc:sldChg>
      <pc:sldChg chg="new del">
        <pc:chgData name="Ali Ardeshiri" userId="052a6704-090d-4bc4-a978-ceda1965e17c" providerId="ADAL" clId="{21CF9117-4E68-4684-8217-38C94DF3B9B3}" dt="2022-04-07T03:27:05.388" v="3298" actId="47"/>
        <pc:sldMkLst>
          <pc:docMk/>
          <pc:sldMk cId="3429193361" sldId="868"/>
        </pc:sldMkLst>
      </pc:sldChg>
      <pc:sldChg chg="new del">
        <pc:chgData name="Ali Ardeshiri" userId="052a6704-090d-4bc4-a978-ceda1965e17c" providerId="ADAL" clId="{21CF9117-4E68-4684-8217-38C94DF3B9B3}" dt="2022-04-07T03:27:05.388" v="3298" actId="47"/>
        <pc:sldMkLst>
          <pc:docMk/>
          <pc:sldMk cId="2206696246" sldId="869"/>
        </pc:sldMkLst>
      </pc:sldChg>
      <pc:sldChg chg="new del">
        <pc:chgData name="Ali Ardeshiri" userId="052a6704-090d-4bc4-a978-ceda1965e17c" providerId="ADAL" clId="{21CF9117-4E68-4684-8217-38C94DF3B9B3}" dt="2022-04-07T03:27:05.388" v="3298" actId="47"/>
        <pc:sldMkLst>
          <pc:docMk/>
          <pc:sldMk cId="1136352744" sldId="870"/>
        </pc:sldMkLst>
      </pc:sldChg>
      <pc:sldChg chg="new del">
        <pc:chgData name="Ali Ardeshiri" userId="052a6704-090d-4bc4-a978-ceda1965e17c" providerId="ADAL" clId="{21CF9117-4E68-4684-8217-38C94DF3B9B3}" dt="2022-04-07T03:27:05.388" v="3298" actId="47"/>
        <pc:sldMkLst>
          <pc:docMk/>
          <pc:sldMk cId="2775113129" sldId="871"/>
        </pc:sldMkLst>
      </pc:sldChg>
      <pc:sldChg chg="new del">
        <pc:chgData name="Ali Ardeshiri" userId="052a6704-090d-4bc4-a978-ceda1965e17c" providerId="ADAL" clId="{21CF9117-4E68-4684-8217-38C94DF3B9B3}" dt="2022-04-07T03:27:05.388" v="3298" actId="47"/>
        <pc:sldMkLst>
          <pc:docMk/>
          <pc:sldMk cId="3467946124" sldId="872"/>
        </pc:sldMkLst>
      </pc:sldChg>
      <pc:sldChg chg="new del">
        <pc:chgData name="Ali Ardeshiri" userId="052a6704-090d-4bc4-a978-ceda1965e17c" providerId="ADAL" clId="{21CF9117-4E68-4684-8217-38C94DF3B9B3}" dt="2022-04-07T03:27:05.388" v="3298" actId="47"/>
        <pc:sldMkLst>
          <pc:docMk/>
          <pc:sldMk cId="1764336221" sldId="873"/>
        </pc:sldMkLst>
      </pc:sldChg>
      <pc:sldChg chg="new del">
        <pc:chgData name="Ali Ardeshiri" userId="052a6704-090d-4bc4-a978-ceda1965e17c" providerId="ADAL" clId="{21CF9117-4E68-4684-8217-38C94DF3B9B3}" dt="2022-04-07T03:27:05.388" v="3298" actId="47"/>
        <pc:sldMkLst>
          <pc:docMk/>
          <pc:sldMk cId="1738101347" sldId="874"/>
        </pc:sldMkLst>
      </pc:sldChg>
      <pc:sldChg chg="new del">
        <pc:chgData name="Ali Ardeshiri" userId="052a6704-090d-4bc4-a978-ceda1965e17c" providerId="ADAL" clId="{21CF9117-4E68-4684-8217-38C94DF3B9B3}" dt="2022-04-07T03:27:05.388" v="3298" actId="47"/>
        <pc:sldMkLst>
          <pc:docMk/>
          <pc:sldMk cId="3523590380" sldId="875"/>
        </pc:sldMkLst>
      </pc:sldChg>
      <pc:sldChg chg="new del">
        <pc:chgData name="Ali Ardeshiri" userId="052a6704-090d-4bc4-a978-ceda1965e17c" providerId="ADAL" clId="{21CF9117-4E68-4684-8217-38C94DF3B9B3}" dt="2022-04-07T03:27:05.388" v="3298" actId="47"/>
        <pc:sldMkLst>
          <pc:docMk/>
          <pc:sldMk cId="881055191" sldId="876"/>
        </pc:sldMkLst>
      </pc:sldChg>
      <pc:sldChg chg="new del">
        <pc:chgData name="Ali Ardeshiri" userId="052a6704-090d-4bc4-a978-ceda1965e17c" providerId="ADAL" clId="{21CF9117-4E68-4684-8217-38C94DF3B9B3}" dt="2022-04-07T03:27:05.388" v="3298" actId="47"/>
        <pc:sldMkLst>
          <pc:docMk/>
          <pc:sldMk cId="3372645058" sldId="877"/>
        </pc:sldMkLst>
      </pc:sldChg>
      <pc:sldChg chg="new del">
        <pc:chgData name="Ali Ardeshiri" userId="052a6704-090d-4bc4-a978-ceda1965e17c" providerId="ADAL" clId="{21CF9117-4E68-4684-8217-38C94DF3B9B3}" dt="2022-04-07T03:27:05.388" v="3298" actId="47"/>
        <pc:sldMkLst>
          <pc:docMk/>
          <pc:sldMk cId="3969653597" sldId="878"/>
        </pc:sldMkLst>
      </pc:sldChg>
      <pc:sldChg chg="new del">
        <pc:chgData name="Ali Ardeshiri" userId="052a6704-090d-4bc4-a978-ceda1965e17c" providerId="ADAL" clId="{21CF9117-4E68-4684-8217-38C94DF3B9B3}" dt="2022-04-07T03:27:05.388" v="3298" actId="47"/>
        <pc:sldMkLst>
          <pc:docMk/>
          <pc:sldMk cId="1927716644" sldId="879"/>
        </pc:sldMkLst>
      </pc:sldChg>
      <pc:sldChg chg="new del">
        <pc:chgData name="Ali Ardeshiri" userId="052a6704-090d-4bc4-a978-ceda1965e17c" providerId="ADAL" clId="{21CF9117-4E68-4684-8217-38C94DF3B9B3}" dt="2022-04-07T03:27:05.388" v="3298" actId="47"/>
        <pc:sldMkLst>
          <pc:docMk/>
          <pc:sldMk cId="2282733376" sldId="880"/>
        </pc:sldMkLst>
      </pc:sldChg>
      <pc:sldChg chg="new del">
        <pc:chgData name="Ali Ardeshiri" userId="052a6704-090d-4bc4-a978-ceda1965e17c" providerId="ADAL" clId="{21CF9117-4E68-4684-8217-38C94DF3B9B3}" dt="2022-04-07T03:27:05.388" v="3298" actId="47"/>
        <pc:sldMkLst>
          <pc:docMk/>
          <pc:sldMk cId="1942218374" sldId="881"/>
        </pc:sldMkLst>
      </pc:sldChg>
      <pc:sldChg chg="new del">
        <pc:chgData name="Ali Ardeshiri" userId="052a6704-090d-4bc4-a978-ceda1965e17c" providerId="ADAL" clId="{21CF9117-4E68-4684-8217-38C94DF3B9B3}" dt="2022-04-07T03:27:05.388" v="3298" actId="47"/>
        <pc:sldMkLst>
          <pc:docMk/>
          <pc:sldMk cId="3353916651" sldId="882"/>
        </pc:sldMkLst>
      </pc:sldChg>
      <pc:sldChg chg="new del">
        <pc:chgData name="Ali Ardeshiri" userId="052a6704-090d-4bc4-a978-ceda1965e17c" providerId="ADAL" clId="{21CF9117-4E68-4684-8217-38C94DF3B9B3}" dt="2022-04-07T03:27:05.388" v="3298" actId="47"/>
        <pc:sldMkLst>
          <pc:docMk/>
          <pc:sldMk cId="2147744479" sldId="883"/>
        </pc:sldMkLst>
      </pc:sldChg>
      <pc:sldChg chg="new del">
        <pc:chgData name="Ali Ardeshiri" userId="052a6704-090d-4bc4-a978-ceda1965e17c" providerId="ADAL" clId="{21CF9117-4E68-4684-8217-38C94DF3B9B3}" dt="2022-04-07T03:27:05.388" v="3298" actId="47"/>
        <pc:sldMkLst>
          <pc:docMk/>
          <pc:sldMk cId="966622034" sldId="884"/>
        </pc:sldMkLst>
      </pc:sldChg>
      <pc:sldChg chg="new del">
        <pc:chgData name="Ali Ardeshiri" userId="052a6704-090d-4bc4-a978-ceda1965e17c" providerId="ADAL" clId="{21CF9117-4E68-4684-8217-38C94DF3B9B3}" dt="2022-04-07T03:27:05.388" v="3298" actId="47"/>
        <pc:sldMkLst>
          <pc:docMk/>
          <pc:sldMk cId="393682598" sldId="885"/>
        </pc:sldMkLst>
      </pc:sldChg>
      <pc:sldChg chg="new del">
        <pc:chgData name="Ali Ardeshiri" userId="052a6704-090d-4bc4-a978-ceda1965e17c" providerId="ADAL" clId="{21CF9117-4E68-4684-8217-38C94DF3B9B3}" dt="2022-04-07T03:27:05.388" v="3298" actId="47"/>
        <pc:sldMkLst>
          <pc:docMk/>
          <pc:sldMk cId="1169716703" sldId="886"/>
        </pc:sldMkLst>
      </pc:sldChg>
      <pc:sldChg chg="new del">
        <pc:chgData name="Ali Ardeshiri" userId="052a6704-090d-4bc4-a978-ceda1965e17c" providerId="ADAL" clId="{21CF9117-4E68-4684-8217-38C94DF3B9B3}" dt="2022-04-07T03:27:05.388" v="3298" actId="47"/>
        <pc:sldMkLst>
          <pc:docMk/>
          <pc:sldMk cId="1724964592" sldId="887"/>
        </pc:sldMkLst>
      </pc:sldChg>
      <pc:sldChg chg="new del">
        <pc:chgData name="Ali Ardeshiri" userId="052a6704-090d-4bc4-a978-ceda1965e17c" providerId="ADAL" clId="{21CF9117-4E68-4684-8217-38C94DF3B9B3}" dt="2022-04-07T03:27:05.388" v="3298" actId="47"/>
        <pc:sldMkLst>
          <pc:docMk/>
          <pc:sldMk cId="3612740118" sldId="888"/>
        </pc:sldMkLst>
      </pc:sldChg>
      <pc:sldChg chg="new del">
        <pc:chgData name="Ali Ardeshiri" userId="052a6704-090d-4bc4-a978-ceda1965e17c" providerId="ADAL" clId="{21CF9117-4E68-4684-8217-38C94DF3B9B3}" dt="2022-04-07T03:27:05.388" v="3298" actId="47"/>
        <pc:sldMkLst>
          <pc:docMk/>
          <pc:sldMk cId="3960771051" sldId="889"/>
        </pc:sldMkLst>
      </pc:sldChg>
      <pc:sldChg chg="new del">
        <pc:chgData name="Ali Ardeshiri" userId="052a6704-090d-4bc4-a978-ceda1965e17c" providerId="ADAL" clId="{21CF9117-4E68-4684-8217-38C94DF3B9B3}" dt="2022-04-07T03:27:05.388" v="3298" actId="47"/>
        <pc:sldMkLst>
          <pc:docMk/>
          <pc:sldMk cId="971959894" sldId="890"/>
        </pc:sldMkLst>
      </pc:sldChg>
      <pc:sldChg chg="new del">
        <pc:chgData name="Ali Ardeshiri" userId="052a6704-090d-4bc4-a978-ceda1965e17c" providerId="ADAL" clId="{21CF9117-4E68-4684-8217-38C94DF3B9B3}" dt="2022-04-07T03:27:05.388" v="3298" actId="47"/>
        <pc:sldMkLst>
          <pc:docMk/>
          <pc:sldMk cId="3788130701" sldId="891"/>
        </pc:sldMkLst>
      </pc:sldChg>
      <pc:sldChg chg="new del">
        <pc:chgData name="Ali Ardeshiri" userId="052a6704-090d-4bc4-a978-ceda1965e17c" providerId="ADAL" clId="{21CF9117-4E68-4684-8217-38C94DF3B9B3}" dt="2022-04-07T03:27:05.388" v="3298" actId="47"/>
        <pc:sldMkLst>
          <pc:docMk/>
          <pc:sldMk cId="2435975991" sldId="892"/>
        </pc:sldMkLst>
      </pc:sldChg>
      <pc:sldChg chg="new del">
        <pc:chgData name="Ali Ardeshiri" userId="052a6704-090d-4bc4-a978-ceda1965e17c" providerId="ADAL" clId="{21CF9117-4E68-4684-8217-38C94DF3B9B3}" dt="2022-04-07T03:27:05.388" v="3298" actId="47"/>
        <pc:sldMkLst>
          <pc:docMk/>
          <pc:sldMk cId="2304701346" sldId="893"/>
        </pc:sldMkLst>
      </pc:sldChg>
      <pc:sldChg chg="new del">
        <pc:chgData name="Ali Ardeshiri" userId="052a6704-090d-4bc4-a978-ceda1965e17c" providerId="ADAL" clId="{21CF9117-4E68-4684-8217-38C94DF3B9B3}" dt="2022-04-07T03:27:05.388" v="3298" actId="47"/>
        <pc:sldMkLst>
          <pc:docMk/>
          <pc:sldMk cId="1536748607" sldId="894"/>
        </pc:sldMkLst>
      </pc:sldChg>
      <pc:sldChg chg="new del">
        <pc:chgData name="Ali Ardeshiri" userId="052a6704-090d-4bc4-a978-ceda1965e17c" providerId="ADAL" clId="{21CF9117-4E68-4684-8217-38C94DF3B9B3}" dt="2022-04-07T03:27:05.388" v="3298" actId="47"/>
        <pc:sldMkLst>
          <pc:docMk/>
          <pc:sldMk cId="3034985078" sldId="895"/>
        </pc:sldMkLst>
      </pc:sldChg>
      <pc:sldChg chg="new del">
        <pc:chgData name="Ali Ardeshiri" userId="052a6704-090d-4bc4-a978-ceda1965e17c" providerId="ADAL" clId="{21CF9117-4E68-4684-8217-38C94DF3B9B3}" dt="2022-04-07T03:27:05.388" v="3298" actId="47"/>
        <pc:sldMkLst>
          <pc:docMk/>
          <pc:sldMk cId="2667323264" sldId="896"/>
        </pc:sldMkLst>
      </pc:sldChg>
      <pc:sldChg chg="new del">
        <pc:chgData name="Ali Ardeshiri" userId="052a6704-090d-4bc4-a978-ceda1965e17c" providerId="ADAL" clId="{21CF9117-4E68-4684-8217-38C94DF3B9B3}" dt="2022-04-07T03:27:05.388" v="3298" actId="47"/>
        <pc:sldMkLst>
          <pc:docMk/>
          <pc:sldMk cId="2995037419" sldId="897"/>
        </pc:sldMkLst>
      </pc:sldChg>
      <pc:sldChg chg="new del">
        <pc:chgData name="Ali Ardeshiri" userId="052a6704-090d-4bc4-a978-ceda1965e17c" providerId="ADAL" clId="{21CF9117-4E68-4684-8217-38C94DF3B9B3}" dt="2022-04-07T03:27:05.388" v="3298" actId="47"/>
        <pc:sldMkLst>
          <pc:docMk/>
          <pc:sldMk cId="415591538" sldId="898"/>
        </pc:sldMkLst>
      </pc:sldChg>
      <pc:sldChg chg="new del">
        <pc:chgData name="Ali Ardeshiri" userId="052a6704-090d-4bc4-a978-ceda1965e17c" providerId="ADAL" clId="{21CF9117-4E68-4684-8217-38C94DF3B9B3}" dt="2022-04-07T03:27:05.388" v="3298" actId="47"/>
        <pc:sldMkLst>
          <pc:docMk/>
          <pc:sldMk cId="1048629209" sldId="899"/>
        </pc:sldMkLst>
      </pc:sldChg>
      <pc:sldChg chg="new del">
        <pc:chgData name="Ali Ardeshiri" userId="052a6704-090d-4bc4-a978-ceda1965e17c" providerId="ADAL" clId="{21CF9117-4E68-4684-8217-38C94DF3B9B3}" dt="2022-04-07T03:27:05.388" v="3298" actId="47"/>
        <pc:sldMkLst>
          <pc:docMk/>
          <pc:sldMk cId="1922628997" sldId="900"/>
        </pc:sldMkLst>
      </pc:sldChg>
      <pc:sldChg chg="new del">
        <pc:chgData name="Ali Ardeshiri" userId="052a6704-090d-4bc4-a978-ceda1965e17c" providerId="ADAL" clId="{21CF9117-4E68-4684-8217-38C94DF3B9B3}" dt="2022-04-07T03:27:05.388" v="3298" actId="47"/>
        <pc:sldMkLst>
          <pc:docMk/>
          <pc:sldMk cId="1373945194" sldId="901"/>
        </pc:sldMkLst>
      </pc:sldChg>
      <pc:sldChg chg="new del">
        <pc:chgData name="Ali Ardeshiri" userId="052a6704-090d-4bc4-a978-ceda1965e17c" providerId="ADAL" clId="{21CF9117-4E68-4684-8217-38C94DF3B9B3}" dt="2022-04-07T03:27:05.388" v="3298" actId="47"/>
        <pc:sldMkLst>
          <pc:docMk/>
          <pc:sldMk cId="543280062" sldId="902"/>
        </pc:sldMkLst>
      </pc:sldChg>
      <pc:sldChg chg="new del">
        <pc:chgData name="Ali Ardeshiri" userId="052a6704-090d-4bc4-a978-ceda1965e17c" providerId="ADAL" clId="{21CF9117-4E68-4684-8217-38C94DF3B9B3}" dt="2022-04-07T03:27:05.388" v="3298" actId="47"/>
        <pc:sldMkLst>
          <pc:docMk/>
          <pc:sldMk cId="2230215681" sldId="903"/>
        </pc:sldMkLst>
      </pc:sldChg>
      <pc:sldChg chg="new del">
        <pc:chgData name="Ali Ardeshiri" userId="052a6704-090d-4bc4-a978-ceda1965e17c" providerId="ADAL" clId="{21CF9117-4E68-4684-8217-38C94DF3B9B3}" dt="2022-04-07T03:27:05.388" v="3298" actId="47"/>
        <pc:sldMkLst>
          <pc:docMk/>
          <pc:sldMk cId="325815834" sldId="904"/>
        </pc:sldMkLst>
      </pc:sldChg>
      <pc:sldChg chg="new del">
        <pc:chgData name="Ali Ardeshiri" userId="052a6704-090d-4bc4-a978-ceda1965e17c" providerId="ADAL" clId="{21CF9117-4E68-4684-8217-38C94DF3B9B3}" dt="2022-04-07T03:27:05.388" v="3298" actId="47"/>
        <pc:sldMkLst>
          <pc:docMk/>
          <pc:sldMk cId="2819579281" sldId="905"/>
        </pc:sldMkLst>
      </pc:sldChg>
      <pc:sldChg chg="new del">
        <pc:chgData name="Ali Ardeshiri" userId="052a6704-090d-4bc4-a978-ceda1965e17c" providerId="ADAL" clId="{21CF9117-4E68-4684-8217-38C94DF3B9B3}" dt="2022-04-07T03:27:05.388" v="3298" actId="47"/>
        <pc:sldMkLst>
          <pc:docMk/>
          <pc:sldMk cId="159293539" sldId="906"/>
        </pc:sldMkLst>
      </pc:sldChg>
      <pc:sldChg chg="new del">
        <pc:chgData name="Ali Ardeshiri" userId="052a6704-090d-4bc4-a978-ceda1965e17c" providerId="ADAL" clId="{21CF9117-4E68-4684-8217-38C94DF3B9B3}" dt="2022-04-07T03:27:05.388" v="3298" actId="47"/>
        <pc:sldMkLst>
          <pc:docMk/>
          <pc:sldMk cId="3371279460" sldId="907"/>
        </pc:sldMkLst>
      </pc:sldChg>
      <pc:sldChg chg="new del">
        <pc:chgData name="Ali Ardeshiri" userId="052a6704-090d-4bc4-a978-ceda1965e17c" providerId="ADAL" clId="{21CF9117-4E68-4684-8217-38C94DF3B9B3}" dt="2022-04-07T03:27:05.388" v="3298" actId="47"/>
        <pc:sldMkLst>
          <pc:docMk/>
          <pc:sldMk cId="4001350027" sldId="908"/>
        </pc:sldMkLst>
      </pc:sldChg>
      <pc:sldChg chg="new del">
        <pc:chgData name="Ali Ardeshiri" userId="052a6704-090d-4bc4-a978-ceda1965e17c" providerId="ADAL" clId="{21CF9117-4E68-4684-8217-38C94DF3B9B3}" dt="2022-04-07T03:27:05.388" v="3298" actId="47"/>
        <pc:sldMkLst>
          <pc:docMk/>
          <pc:sldMk cId="4100878421" sldId="909"/>
        </pc:sldMkLst>
      </pc:sldChg>
      <pc:sldChg chg="new del">
        <pc:chgData name="Ali Ardeshiri" userId="052a6704-090d-4bc4-a978-ceda1965e17c" providerId="ADAL" clId="{21CF9117-4E68-4684-8217-38C94DF3B9B3}" dt="2022-04-07T03:27:05.388" v="3298" actId="47"/>
        <pc:sldMkLst>
          <pc:docMk/>
          <pc:sldMk cId="2714843647" sldId="910"/>
        </pc:sldMkLst>
      </pc:sldChg>
      <pc:sldChg chg="new del">
        <pc:chgData name="Ali Ardeshiri" userId="052a6704-090d-4bc4-a978-ceda1965e17c" providerId="ADAL" clId="{21CF9117-4E68-4684-8217-38C94DF3B9B3}" dt="2022-04-07T03:27:05.388" v="3298" actId="47"/>
        <pc:sldMkLst>
          <pc:docMk/>
          <pc:sldMk cId="3939530603" sldId="911"/>
        </pc:sldMkLst>
      </pc:sldChg>
      <pc:sldChg chg="new del">
        <pc:chgData name="Ali Ardeshiri" userId="052a6704-090d-4bc4-a978-ceda1965e17c" providerId="ADAL" clId="{21CF9117-4E68-4684-8217-38C94DF3B9B3}" dt="2022-04-07T03:27:05.388" v="3298" actId="47"/>
        <pc:sldMkLst>
          <pc:docMk/>
          <pc:sldMk cId="705500110" sldId="912"/>
        </pc:sldMkLst>
      </pc:sldChg>
      <pc:sldChg chg="new del">
        <pc:chgData name="Ali Ardeshiri" userId="052a6704-090d-4bc4-a978-ceda1965e17c" providerId="ADAL" clId="{21CF9117-4E68-4684-8217-38C94DF3B9B3}" dt="2022-04-07T03:27:05.388" v="3298" actId="47"/>
        <pc:sldMkLst>
          <pc:docMk/>
          <pc:sldMk cId="1045311329" sldId="913"/>
        </pc:sldMkLst>
      </pc:sldChg>
      <pc:sldChg chg="new del">
        <pc:chgData name="Ali Ardeshiri" userId="052a6704-090d-4bc4-a978-ceda1965e17c" providerId="ADAL" clId="{21CF9117-4E68-4684-8217-38C94DF3B9B3}" dt="2022-04-07T03:27:05.388" v="3298" actId="47"/>
        <pc:sldMkLst>
          <pc:docMk/>
          <pc:sldMk cId="2008995319" sldId="914"/>
        </pc:sldMkLst>
      </pc:sldChg>
      <pc:sldChg chg="new del">
        <pc:chgData name="Ali Ardeshiri" userId="052a6704-090d-4bc4-a978-ceda1965e17c" providerId="ADAL" clId="{21CF9117-4E68-4684-8217-38C94DF3B9B3}" dt="2022-04-07T03:27:05.388" v="3298" actId="47"/>
        <pc:sldMkLst>
          <pc:docMk/>
          <pc:sldMk cId="4164686068" sldId="915"/>
        </pc:sldMkLst>
      </pc:sldChg>
      <pc:sldChg chg="new del">
        <pc:chgData name="Ali Ardeshiri" userId="052a6704-090d-4bc4-a978-ceda1965e17c" providerId="ADAL" clId="{21CF9117-4E68-4684-8217-38C94DF3B9B3}" dt="2022-04-07T03:27:05.388" v="3298" actId="47"/>
        <pc:sldMkLst>
          <pc:docMk/>
          <pc:sldMk cId="338793343" sldId="916"/>
        </pc:sldMkLst>
      </pc:sldChg>
      <pc:sldChg chg="new del">
        <pc:chgData name="Ali Ardeshiri" userId="052a6704-090d-4bc4-a978-ceda1965e17c" providerId="ADAL" clId="{21CF9117-4E68-4684-8217-38C94DF3B9B3}" dt="2022-04-07T03:27:05.388" v="3298" actId="47"/>
        <pc:sldMkLst>
          <pc:docMk/>
          <pc:sldMk cId="312297475" sldId="917"/>
        </pc:sldMkLst>
      </pc:sldChg>
      <pc:sldChg chg="new del">
        <pc:chgData name="Ali Ardeshiri" userId="052a6704-090d-4bc4-a978-ceda1965e17c" providerId="ADAL" clId="{21CF9117-4E68-4684-8217-38C94DF3B9B3}" dt="2022-04-07T03:27:05.388" v="3298" actId="47"/>
        <pc:sldMkLst>
          <pc:docMk/>
          <pc:sldMk cId="129659538" sldId="918"/>
        </pc:sldMkLst>
      </pc:sldChg>
      <pc:sldChg chg="new del">
        <pc:chgData name="Ali Ardeshiri" userId="052a6704-090d-4bc4-a978-ceda1965e17c" providerId="ADAL" clId="{21CF9117-4E68-4684-8217-38C94DF3B9B3}" dt="2022-04-07T03:27:05.388" v="3298" actId="47"/>
        <pc:sldMkLst>
          <pc:docMk/>
          <pc:sldMk cId="1449159288" sldId="919"/>
        </pc:sldMkLst>
      </pc:sldChg>
      <pc:sldChg chg="new del">
        <pc:chgData name="Ali Ardeshiri" userId="052a6704-090d-4bc4-a978-ceda1965e17c" providerId="ADAL" clId="{21CF9117-4E68-4684-8217-38C94DF3B9B3}" dt="2022-04-07T03:27:05.388" v="3298" actId="47"/>
        <pc:sldMkLst>
          <pc:docMk/>
          <pc:sldMk cId="848425810" sldId="920"/>
        </pc:sldMkLst>
      </pc:sldChg>
      <pc:sldChg chg="new del">
        <pc:chgData name="Ali Ardeshiri" userId="052a6704-090d-4bc4-a978-ceda1965e17c" providerId="ADAL" clId="{21CF9117-4E68-4684-8217-38C94DF3B9B3}" dt="2022-04-07T03:27:05.388" v="3298" actId="47"/>
        <pc:sldMkLst>
          <pc:docMk/>
          <pc:sldMk cId="126535827" sldId="921"/>
        </pc:sldMkLst>
      </pc:sldChg>
      <pc:sldChg chg="new del">
        <pc:chgData name="Ali Ardeshiri" userId="052a6704-090d-4bc4-a978-ceda1965e17c" providerId="ADAL" clId="{21CF9117-4E68-4684-8217-38C94DF3B9B3}" dt="2022-04-07T03:27:05.388" v="3298" actId="47"/>
        <pc:sldMkLst>
          <pc:docMk/>
          <pc:sldMk cId="2983142294" sldId="922"/>
        </pc:sldMkLst>
      </pc:sldChg>
      <pc:sldChg chg="new del">
        <pc:chgData name="Ali Ardeshiri" userId="052a6704-090d-4bc4-a978-ceda1965e17c" providerId="ADAL" clId="{21CF9117-4E68-4684-8217-38C94DF3B9B3}" dt="2022-04-07T03:27:05.388" v="3298" actId="47"/>
        <pc:sldMkLst>
          <pc:docMk/>
          <pc:sldMk cId="1159901190" sldId="923"/>
        </pc:sldMkLst>
      </pc:sldChg>
      <pc:sldChg chg="new del">
        <pc:chgData name="Ali Ardeshiri" userId="052a6704-090d-4bc4-a978-ceda1965e17c" providerId="ADAL" clId="{21CF9117-4E68-4684-8217-38C94DF3B9B3}" dt="2022-04-07T03:27:05.388" v="3298" actId="47"/>
        <pc:sldMkLst>
          <pc:docMk/>
          <pc:sldMk cId="2796933556" sldId="924"/>
        </pc:sldMkLst>
      </pc:sldChg>
      <pc:sldChg chg="new del">
        <pc:chgData name="Ali Ardeshiri" userId="052a6704-090d-4bc4-a978-ceda1965e17c" providerId="ADAL" clId="{21CF9117-4E68-4684-8217-38C94DF3B9B3}" dt="2022-04-07T03:27:05.388" v="3298" actId="47"/>
        <pc:sldMkLst>
          <pc:docMk/>
          <pc:sldMk cId="3926554000" sldId="925"/>
        </pc:sldMkLst>
      </pc:sldChg>
      <pc:sldChg chg="new del">
        <pc:chgData name="Ali Ardeshiri" userId="052a6704-090d-4bc4-a978-ceda1965e17c" providerId="ADAL" clId="{21CF9117-4E68-4684-8217-38C94DF3B9B3}" dt="2022-04-07T03:27:05.388" v="3298" actId="47"/>
        <pc:sldMkLst>
          <pc:docMk/>
          <pc:sldMk cId="1866643155" sldId="926"/>
        </pc:sldMkLst>
      </pc:sldChg>
      <pc:sldChg chg="new del">
        <pc:chgData name="Ali Ardeshiri" userId="052a6704-090d-4bc4-a978-ceda1965e17c" providerId="ADAL" clId="{21CF9117-4E68-4684-8217-38C94DF3B9B3}" dt="2022-04-07T03:27:05.388" v="3298" actId="47"/>
        <pc:sldMkLst>
          <pc:docMk/>
          <pc:sldMk cId="3854661676" sldId="927"/>
        </pc:sldMkLst>
      </pc:sldChg>
      <pc:sldChg chg="new del">
        <pc:chgData name="Ali Ardeshiri" userId="052a6704-090d-4bc4-a978-ceda1965e17c" providerId="ADAL" clId="{21CF9117-4E68-4684-8217-38C94DF3B9B3}" dt="2022-04-07T03:27:05.388" v="3298" actId="47"/>
        <pc:sldMkLst>
          <pc:docMk/>
          <pc:sldMk cId="4061131721" sldId="928"/>
        </pc:sldMkLst>
      </pc:sldChg>
      <pc:sldChg chg="new del">
        <pc:chgData name="Ali Ardeshiri" userId="052a6704-090d-4bc4-a978-ceda1965e17c" providerId="ADAL" clId="{21CF9117-4E68-4684-8217-38C94DF3B9B3}" dt="2022-04-07T03:27:05.388" v="3298" actId="47"/>
        <pc:sldMkLst>
          <pc:docMk/>
          <pc:sldMk cId="1998275816" sldId="929"/>
        </pc:sldMkLst>
      </pc:sldChg>
      <pc:sldChg chg="new del">
        <pc:chgData name="Ali Ardeshiri" userId="052a6704-090d-4bc4-a978-ceda1965e17c" providerId="ADAL" clId="{21CF9117-4E68-4684-8217-38C94DF3B9B3}" dt="2022-04-07T03:27:05.388" v="3298" actId="47"/>
        <pc:sldMkLst>
          <pc:docMk/>
          <pc:sldMk cId="2079094008" sldId="930"/>
        </pc:sldMkLst>
      </pc:sldChg>
      <pc:sldChg chg="new del">
        <pc:chgData name="Ali Ardeshiri" userId="052a6704-090d-4bc4-a978-ceda1965e17c" providerId="ADAL" clId="{21CF9117-4E68-4684-8217-38C94DF3B9B3}" dt="2022-04-07T03:27:05.388" v="3298" actId="47"/>
        <pc:sldMkLst>
          <pc:docMk/>
          <pc:sldMk cId="2096320521" sldId="931"/>
        </pc:sldMkLst>
      </pc:sldChg>
      <pc:sldChg chg="new del">
        <pc:chgData name="Ali Ardeshiri" userId="052a6704-090d-4bc4-a978-ceda1965e17c" providerId="ADAL" clId="{21CF9117-4E68-4684-8217-38C94DF3B9B3}" dt="2022-04-07T03:27:05.388" v="3298" actId="47"/>
        <pc:sldMkLst>
          <pc:docMk/>
          <pc:sldMk cId="4238216093" sldId="932"/>
        </pc:sldMkLst>
      </pc:sldChg>
      <pc:sldChg chg="new del">
        <pc:chgData name="Ali Ardeshiri" userId="052a6704-090d-4bc4-a978-ceda1965e17c" providerId="ADAL" clId="{21CF9117-4E68-4684-8217-38C94DF3B9B3}" dt="2022-04-07T03:27:05.388" v="3298" actId="47"/>
        <pc:sldMkLst>
          <pc:docMk/>
          <pc:sldMk cId="4170485143" sldId="933"/>
        </pc:sldMkLst>
      </pc:sldChg>
      <pc:sldChg chg="new del">
        <pc:chgData name="Ali Ardeshiri" userId="052a6704-090d-4bc4-a978-ceda1965e17c" providerId="ADAL" clId="{21CF9117-4E68-4684-8217-38C94DF3B9B3}" dt="2022-04-07T03:27:05.388" v="3298" actId="47"/>
        <pc:sldMkLst>
          <pc:docMk/>
          <pc:sldMk cId="209471091" sldId="934"/>
        </pc:sldMkLst>
      </pc:sldChg>
      <pc:sldChg chg="new del">
        <pc:chgData name="Ali Ardeshiri" userId="052a6704-090d-4bc4-a978-ceda1965e17c" providerId="ADAL" clId="{21CF9117-4E68-4684-8217-38C94DF3B9B3}" dt="2022-04-07T03:27:05.388" v="3298" actId="47"/>
        <pc:sldMkLst>
          <pc:docMk/>
          <pc:sldMk cId="1111371791" sldId="935"/>
        </pc:sldMkLst>
      </pc:sldChg>
      <pc:sldChg chg="new del">
        <pc:chgData name="Ali Ardeshiri" userId="052a6704-090d-4bc4-a978-ceda1965e17c" providerId="ADAL" clId="{21CF9117-4E68-4684-8217-38C94DF3B9B3}" dt="2022-04-07T03:27:05.388" v="3298" actId="47"/>
        <pc:sldMkLst>
          <pc:docMk/>
          <pc:sldMk cId="2461062014" sldId="936"/>
        </pc:sldMkLst>
      </pc:sldChg>
      <pc:sldChg chg="new del">
        <pc:chgData name="Ali Ardeshiri" userId="052a6704-090d-4bc4-a978-ceda1965e17c" providerId="ADAL" clId="{21CF9117-4E68-4684-8217-38C94DF3B9B3}" dt="2022-04-07T03:27:05.388" v="3298" actId="47"/>
        <pc:sldMkLst>
          <pc:docMk/>
          <pc:sldMk cId="2514092173" sldId="937"/>
        </pc:sldMkLst>
      </pc:sldChg>
      <pc:sldChg chg="new del">
        <pc:chgData name="Ali Ardeshiri" userId="052a6704-090d-4bc4-a978-ceda1965e17c" providerId="ADAL" clId="{21CF9117-4E68-4684-8217-38C94DF3B9B3}" dt="2022-04-07T03:27:05.388" v="3298" actId="47"/>
        <pc:sldMkLst>
          <pc:docMk/>
          <pc:sldMk cId="3637429977" sldId="938"/>
        </pc:sldMkLst>
      </pc:sldChg>
      <pc:sldChg chg="new del">
        <pc:chgData name="Ali Ardeshiri" userId="052a6704-090d-4bc4-a978-ceda1965e17c" providerId="ADAL" clId="{21CF9117-4E68-4684-8217-38C94DF3B9B3}" dt="2022-04-07T03:27:05.388" v="3298" actId="47"/>
        <pc:sldMkLst>
          <pc:docMk/>
          <pc:sldMk cId="442238917" sldId="939"/>
        </pc:sldMkLst>
      </pc:sldChg>
      <pc:sldChg chg="new del">
        <pc:chgData name="Ali Ardeshiri" userId="052a6704-090d-4bc4-a978-ceda1965e17c" providerId="ADAL" clId="{21CF9117-4E68-4684-8217-38C94DF3B9B3}" dt="2022-04-07T03:27:05.388" v="3298" actId="47"/>
        <pc:sldMkLst>
          <pc:docMk/>
          <pc:sldMk cId="204305085" sldId="940"/>
        </pc:sldMkLst>
      </pc:sldChg>
      <pc:sldChg chg="new del">
        <pc:chgData name="Ali Ardeshiri" userId="052a6704-090d-4bc4-a978-ceda1965e17c" providerId="ADAL" clId="{21CF9117-4E68-4684-8217-38C94DF3B9B3}" dt="2022-04-07T03:27:05.388" v="3298" actId="47"/>
        <pc:sldMkLst>
          <pc:docMk/>
          <pc:sldMk cId="201447044" sldId="941"/>
        </pc:sldMkLst>
      </pc:sldChg>
      <pc:sldChg chg="new del">
        <pc:chgData name="Ali Ardeshiri" userId="052a6704-090d-4bc4-a978-ceda1965e17c" providerId="ADAL" clId="{21CF9117-4E68-4684-8217-38C94DF3B9B3}" dt="2022-04-07T03:27:05.388" v="3298" actId="47"/>
        <pc:sldMkLst>
          <pc:docMk/>
          <pc:sldMk cId="2304554569" sldId="942"/>
        </pc:sldMkLst>
      </pc:sldChg>
      <pc:sldChg chg="new del">
        <pc:chgData name="Ali Ardeshiri" userId="052a6704-090d-4bc4-a978-ceda1965e17c" providerId="ADAL" clId="{21CF9117-4E68-4684-8217-38C94DF3B9B3}" dt="2022-04-07T03:27:05.388" v="3298" actId="47"/>
        <pc:sldMkLst>
          <pc:docMk/>
          <pc:sldMk cId="3530159159" sldId="943"/>
        </pc:sldMkLst>
      </pc:sldChg>
      <pc:sldChg chg="new del">
        <pc:chgData name="Ali Ardeshiri" userId="052a6704-090d-4bc4-a978-ceda1965e17c" providerId="ADAL" clId="{21CF9117-4E68-4684-8217-38C94DF3B9B3}" dt="2022-04-07T03:27:05.388" v="3298" actId="47"/>
        <pc:sldMkLst>
          <pc:docMk/>
          <pc:sldMk cId="226481065" sldId="944"/>
        </pc:sldMkLst>
      </pc:sldChg>
      <pc:sldChg chg="new del">
        <pc:chgData name="Ali Ardeshiri" userId="052a6704-090d-4bc4-a978-ceda1965e17c" providerId="ADAL" clId="{21CF9117-4E68-4684-8217-38C94DF3B9B3}" dt="2022-04-07T03:27:05.388" v="3298" actId="47"/>
        <pc:sldMkLst>
          <pc:docMk/>
          <pc:sldMk cId="3658467906" sldId="945"/>
        </pc:sldMkLst>
      </pc:sldChg>
      <pc:sldChg chg="new del">
        <pc:chgData name="Ali Ardeshiri" userId="052a6704-090d-4bc4-a978-ceda1965e17c" providerId="ADAL" clId="{21CF9117-4E68-4684-8217-38C94DF3B9B3}" dt="2022-04-07T03:27:05.388" v="3298" actId="47"/>
        <pc:sldMkLst>
          <pc:docMk/>
          <pc:sldMk cId="3706923701" sldId="946"/>
        </pc:sldMkLst>
      </pc:sldChg>
      <pc:sldChg chg="new del">
        <pc:chgData name="Ali Ardeshiri" userId="052a6704-090d-4bc4-a978-ceda1965e17c" providerId="ADAL" clId="{21CF9117-4E68-4684-8217-38C94DF3B9B3}" dt="2022-04-07T03:27:05.388" v="3298" actId="47"/>
        <pc:sldMkLst>
          <pc:docMk/>
          <pc:sldMk cId="3347379489" sldId="947"/>
        </pc:sldMkLst>
      </pc:sldChg>
      <pc:sldChg chg="new del">
        <pc:chgData name="Ali Ardeshiri" userId="052a6704-090d-4bc4-a978-ceda1965e17c" providerId="ADAL" clId="{21CF9117-4E68-4684-8217-38C94DF3B9B3}" dt="2022-04-07T03:27:05.388" v="3298" actId="47"/>
        <pc:sldMkLst>
          <pc:docMk/>
          <pc:sldMk cId="2721099559" sldId="948"/>
        </pc:sldMkLst>
      </pc:sldChg>
      <pc:sldChg chg="new del">
        <pc:chgData name="Ali Ardeshiri" userId="052a6704-090d-4bc4-a978-ceda1965e17c" providerId="ADAL" clId="{21CF9117-4E68-4684-8217-38C94DF3B9B3}" dt="2022-04-07T03:27:05.388" v="3298" actId="47"/>
        <pc:sldMkLst>
          <pc:docMk/>
          <pc:sldMk cId="3883790985" sldId="949"/>
        </pc:sldMkLst>
      </pc:sldChg>
      <pc:sldChg chg="new del">
        <pc:chgData name="Ali Ardeshiri" userId="052a6704-090d-4bc4-a978-ceda1965e17c" providerId="ADAL" clId="{21CF9117-4E68-4684-8217-38C94DF3B9B3}" dt="2022-04-07T03:27:05.388" v="3298" actId="47"/>
        <pc:sldMkLst>
          <pc:docMk/>
          <pc:sldMk cId="189294707" sldId="950"/>
        </pc:sldMkLst>
      </pc:sldChg>
      <pc:sldChg chg="new del">
        <pc:chgData name="Ali Ardeshiri" userId="052a6704-090d-4bc4-a978-ceda1965e17c" providerId="ADAL" clId="{21CF9117-4E68-4684-8217-38C94DF3B9B3}" dt="2022-04-07T03:27:05.388" v="3298" actId="47"/>
        <pc:sldMkLst>
          <pc:docMk/>
          <pc:sldMk cId="912382838" sldId="951"/>
        </pc:sldMkLst>
      </pc:sldChg>
      <pc:sldChg chg="new del">
        <pc:chgData name="Ali Ardeshiri" userId="052a6704-090d-4bc4-a978-ceda1965e17c" providerId="ADAL" clId="{21CF9117-4E68-4684-8217-38C94DF3B9B3}" dt="2022-04-07T03:27:05.388" v="3298" actId="47"/>
        <pc:sldMkLst>
          <pc:docMk/>
          <pc:sldMk cId="2789356126" sldId="952"/>
        </pc:sldMkLst>
      </pc:sldChg>
      <pc:sldChg chg="new del">
        <pc:chgData name="Ali Ardeshiri" userId="052a6704-090d-4bc4-a978-ceda1965e17c" providerId="ADAL" clId="{21CF9117-4E68-4684-8217-38C94DF3B9B3}" dt="2022-04-07T03:27:05.388" v="3298" actId="47"/>
        <pc:sldMkLst>
          <pc:docMk/>
          <pc:sldMk cId="817784344" sldId="953"/>
        </pc:sldMkLst>
      </pc:sldChg>
      <pc:sldChg chg="new del">
        <pc:chgData name="Ali Ardeshiri" userId="052a6704-090d-4bc4-a978-ceda1965e17c" providerId="ADAL" clId="{21CF9117-4E68-4684-8217-38C94DF3B9B3}" dt="2022-04-07T03:27:05.388" v="3298" actId="47"/>
        <pc:sldMkLst>
          <pc:docMk/>
          <pc:sldMk cId="534706549" sldId="954"/>
        </pc:sldMkLst>
      </pc:sldChg>
      <pc:sldChg chg="new del">
        <pc:chgData name="Ali Ardeshiri" userId="052a6704-090d-4bc4-a978-ceda1965e17c" providerId="ADAL" clId="{21CF9117-4E68-4684-8217-38C94DF3B9B3}" dt="2022-04-07T03:27:05.388" v="3298" actId="47"/>
        <pc:sldMkLst>
          <pc:docMk/>
          <pc:sldMk cId="2862391962" sldId="955"/>
        </pc:sldMkLst>
      </pc:sldChg>
      <pc:sldChg chg="new del">
        <pc:chgData name="Ali Ardeshiri" userId="052a6704-090d-4bc4-a978-ceda1965e17c" providerId="ADAL" clId="{21CF9117-4E68-4684-8217-38C94DF3B9B3}" dt="2022-04-07T03:27:05.388" v="3298" actId="47"/>
        <pc:sldMkLst>
          <pc:docMk/>
          <pc:sldMk cId="1628959573" sldId="956"/>
        </pc:sldMkLst>
      </pc:sldChg>
      <pc:sldChg chg="new del">
        <pc:chgData name="Ali Ardeshiri" userId="052a6704-090d-4bc4-a978-ceda1965e17c" providerId="ADAL" clId="{21CF9117-4E68-4684-8217-38C94DF3B9B3}" dt="2022-04-07T03:27:05.388" v="3298" actId="47"/>
        <pc:sldMkLst>
          <pc:docMk/>
          <pc:sldMk cId="2014052549" sldId="957"/>
        </pc:sldMkLst>
      </pc:sldChg>
      <pc:sldChg chg="new del">
        <pc:chgData name="Ali Ardeshiri" userId="052a6704-090d-4bc4-a978-ceda1965e17c" providerId="ADAL" clId="{21CF9117-4E68-4684-8217-38C94DF3B9B3}" dt="2022-04-07T03:27:05.388" v="3298" actId="47"/>
        <pc:sldMkLst>
          <pc:docMk/>
          <pc:sldMk cId="3198088112" sldId="958"/>
        </pc:sldMkLst>
      </pc:sldChg>
      <pc:sldChg chg="new del">
        <pc:chgData name="Ali Ardeshiri" userId="052a6704-090d-4bc4-a978-ceda1965e17c" providerId="ADAL" clId="{21CF9117-4E68-4684-8217-38C94DF3B9B3}" dt="2022-04-07T03:27:05.388" v="3298" actId="47"/>
        <pc:sldMkLst>
          <pc:docMk/>
          <pc:sldMk cId="2668957843" sldId="959"/>
        </pc:sldMkLst>
      </pc:sldChg>
      <pc:sldChg chg="new del">
        <pc:chgData name="Ali Ardeshiri" userId="052a6704-090d-4bc4-a978-ceda1965e17c" providerId="ADAL" clId="{21CF9117-4E68-4684-8217-38C94DF3B9B3}" dt="2022-04-07T03:27:05.388" v="3298" actId="47"/>
        <pc:sldMkLst>
          <pc:docMk/>
          <pc:sldMk cId="2101419267" sldId="960"/>
        </pc:sldMkLst>
      </pc:sldChg>
      <pc:sldChg chg="new del">
        <pc:chgData name="Ali Ardeshiri" userId="052a6704-090d-4bc4-a978-ceda1965e17c" providerId="ADAL" clId="{21CF9117-4E68-4684-8217-38C94DF3B9B3}" dt="2022-04-07T03:27:05.388" v="3298" actId="47"/>
        <pc:sldMkLst>
          <pc:docMk/>
          <pc:sldMk cId="2173186365" sldId="961"/>
        </pc:sldMkLst>
      </pc:sldChg>
      <pc:sldChg chg="new del">
        <pc:chgData name="Ali Ardeshiri" userId="052a6704-090d-4bc4-a978-ceda1965e17c" providerId="ADAL" clId="{21CF9117-4E68-4684-8217-38C94DF3B9B3}" dt="2022-04-07T03:27:05.388" v="3298" actId="47"/>
        <pc:sldMkLst>
          <pc:docMk/>
          <pc:sldMk cId="2698656599" sldId="962"/>
        </pc:sldMkLst>
      </pc:sldChg>
      <pc:sldChg chg="new del">
        <pc:chgData name="Ali Ardeshiri" userId="052a6704-090d-4bc4-a978-ceda1965e17c" providerId="ADAL" clId="{21CF9117-4E68-4684-8217-38C94DF3B9B3}" dt="2022-04-07T03:27:05.388" v="3298" actId="47"/>
        <pc:sldMkLst>
          <pc:docMk/>
          <pc:sldMk cId="2736888766" sldId="963"/>
        </pc:sldMkLst>
      </pc:sldChg>
      <pc:sldChg chg="new del">
        <pc:chgData name="Ali Ardeshiri" userId="052a6704-090d-4bc4-a978-ceda1965e17c" providerId="ADAL" clId="{21CF9117-4E68-4684-8217-38C94DF3B9B3}" dt="2022-04-07T03:27:05.388" v="3298" actId="47"/>
        <pc:sldMkLst>
          <pc:docMk/>
          <pc:sldMk cId="1833386999" sldId="964"/>
        </pc:sldMkLst>
      </pc:sldChg>
      <pc:sldChg chg="new del">
        <pc:chgData name="Ali Ardeshiri" userId="052a6704-090d-4bc4-a978-ceda1965e17c" providerId="ADAL" clId="{21CF9117-4E68-4684-8217-38C94DF3B9B3}" dt="2022-04-07T03:27:05.388" v="3298" actId="47"/>
        <pc:sldMkLst>
          <pc:docMk/>
          <pc:sldMk cId="146165337" sldId="965"/>
        </pc:sldMkLst>
      </pc:sldChg>
      <pc:sldChg chg="new del">
        <pc:chgData name="Ali Ardeshiri" userId="052a6704-090d-4bc4-a978-ceda1965e17c" providerId="ADAL" clId="{21CF9117-4E68-4684-8217-38C94DF3B9B3}" dt="2022-04-07T03:27:05.388" v="3298" actId="47"/>
        <pc:sldMkLst>
          <pc:docMk/>
          <pc:sldMk cId="2735704435" sldId="966"/>
        </pc:sldMkLst>
      </pc:sldChg>
      <pc:sldChg chg="new del">
        <pc:chgData name="Ali Ardeshiri" userId="052a6704-090d-4bc4-a978-ceda1965e17c" providerId="ADAL" clId="{21CF9117-4E68-4684-8217-38C94DF3B9B3}" dt="2022-04-07T03:27:05.388" v="3298" actId="47"/>
        <pc:sldMkLst>
          <pc:docMk/>
          <pc:sldMk cId="367750279" sldId="967"/>
        </pc:sldMkLst>
      </pc:sldChg>
      <pc:sldChg chg="new del">
        <pc:chgData name="Ali Ardeshiri" userId="052a6704-090d-4bc4-a978-ceda1965e17c" providerId="ADAL" clId="{21CF9117-4E68-4684-8217-38C94DF3B9B3}" dt="2022-04-07T03:27:05.388" v="3298" actId="47"/>
        <pc:sldMkLst>
          <pc:docMk/>
          <pc:sldMk cId="848665446" sldId="968"/>
        </pc:sldMkLst>
      </pc:sldChg>
      <pc:sldChg chg="new del">
        <pc:chgData name="Ali Ardeshiri" userId="052a6704-090d-4bc4-a978-ceda1965e17c" providerId="ADAL" clId="{21CF9117-4E68-4684-8217-38C94DF3B9B3}" dt="2022-04-07T03:27:05.388" v="3298" actId="47"/>
        <pc:sldMkLst>
          <pc:docMk/>
          <pc:sldMk cId="559624495" sldId="969"/>
        </pc:sldMkLst>
      </pc:sldChg>
      <pc:sldChg chg="new del">
        <pc:chgData name="Ali Ardeshiri" userId="052a6704-090d-4bc4-a978-ceda1965e17c" providerId="ADAL" clId="{21CF9117-4E68-4684-8217-38C94DF3B9B3}" dt="2022-04-07T03:27:05.388" v="3298" actId="47"/>
        <pc:sldMkLst>
          <pc:docMk/>
          <pc:sldMk cId="1726224207" sldId="970"/>
        </pc:sldMkLst>
      </pc:sldChg>
      <pc:sldChg chg="new del">
        <pc:chgData name="Ali Ardeshiri" userId="052a6704-090d-4bc4-a978-ceda1965e17c" providerId="ADAL" clId="{21CF9117-4E68-4684-8217-38C94DF3B9B3}" dt="2022-04-07T03:27:05.388" v="3298" actId="47"/>
        <pc:sldMkLst>
          <pc:docMk/>
          <pc:sldMk cId="2779019692" sldId="971"/>
        </pc:sldMkLst>
      </pc:sldChg>
      <pc:sldChg chg="new del">
        <pc:chgData name="Ali Ardeshiri" userId="052a6704-090d-4bc4-a978-ceda1965e17c" providerId="ADAL" clId="{21CF9117-4E68-4684-8217-38C94DF3B9B3}" dt="2022-04-07T03:27:05.388" v="3298" actId="47"/>
        <pc:sldMkLst>
          <pc:docMk/>
          <pc:sldMk cId="631384275" sldId="972"/>
        </pc:sldMkLst>
      </pc:sldChg>
      <pc:sldChg chg="new del">
        <pc:chgData name="Ali Ardeshiri" userId="052a6704-090d-4bc4-a978-ceda1965e17c" providerId="ADAL" clId="{21CF9117-4E68-4684-8217-38C94DF3B9B3}" dt="2022-04-07T03:27:05.388" v="3298" actId="47"/>
        <pc:sldMkLst>
          <pc:docMk/>
          <pc:sldMk cId="69688469" sldId="973"/>
        </pc:sldMkLst>
      </pc:sldChg>
      <pc:sldChg chg="new del">
        <pc:chgData name="Ali Ardeshiri" userId="052a6704-090d-4bc4-a978-ceda1965e17c" providerId="ADAL" clId="{21CF9117-4E68-4684-8217-38C94DF3B9B3}" dt="2022-04-07T03:27:05.388" v="3298" actId="47"/>
        <pc:sldMkLst>
          <pc:docMk/>
          <pc:sldMk cId="698008151" sldId="974"/>
        </pc:sldMkLst>
      </pc:sldChg>
      <pc:sldChg chg="new del">
        <pc:chgData name="Ali Ardeshiri" userId="052a6704-090d-4bc4-a978-ceda1965e17c" providerId="ADAL" clId="{21CF9117-4E68-4684-8217-38C94DF3B9B3}" dt="2022-04-07T03:27:05.388" v="3298" actId="47"/>
        <pc:sldMkLst>
          <pc:docMk/>
          <pc:sldMk cId="1218731533" sldId="975"/>
        </pc:sldMkLst>
      </pc:sldChg>
      <pc:sldChg chg="new del">
        <pc:chgData name="Ali Ardeshiri" userId="052a6704-090d-4bc4-a978-ceda1965e17c" providerId="ADAL" clId="{21CF9117-4E68-4684-8217-38C94DF3B9B3}" dt="2022-04-07T03:27:05.388" v="3298" actId="47"/>
        <pc:sldMkLst>
          <pc:docMk/>
          <pc:sldMk cId="2299471021" sldId="976"/>
        </pc:sldMkLst>
      </pc:sldChg>
      <pc:sldChg chg="new del">
        <pc:chgData name="Ali Ardeshiri" userId="052a6704-090d-4bc4-a978-ceda1965e17c" providerId="ADAL" clId="{21CF9117-4E68-4684-8217-38C94DF3B9B3}" dt="2022-04-07T03:27:05.388" v="3298" actId="47"/>
        <pc:sldMkLst>
          <pc:docMk/>
          <pc:sldMk cId="438569040" sldId="977"/>
        </pc:sldMkLst>
      </pc:sldChg>
      <pc:sldChg chg="new del">
        <pc:chgData name="Ali Ardeshiri" userId="052a6704-090d-4bc4-a978-ceda1965e17c" providerId="ADAL" clId="{21CF9117-4E68-4684-8217-38C94DF3B9B3}" dt="2022-04-07T03:27:05.388" v="3298" actId="47"/>
        <pc:sldMkLst>
          <pc:docMk/>
          <pc:sldMk cId="2168860130" sldId="978"/>
        </pc:sldMkLst>
      </pc:sldChg>
      <pc:sldChg chg="new del">
        <pc:chgData name="Ali Ardeshiri" userId="052a6704-090d-4bc4-a978-ceda1965e17c" providerId="ADAL" clId="{21CF9117-4E68-4684-8217-38C94DF3B9B3}" dt="2022-04-07T03:27:05.388" v="3298" actId="47"/>
        <pc:sldMkLst>
          <pc:docMk/>
          <pc:sldMk cId="3366540352" sldId="979"/>
        </pc:sldMkLst>
      </pc:sldChg>
      <pc:sldChg chg="new del">
        <pc:chgData name="Ali Ardeshiri" userId="052a6704-090d-4bc4-a978-ceda1965e17c" providerId="ADAL" clId="{21CF9117-4E68-4684-8217-38C94DF3B9B3}" dt="2022-04-07T03:27:05.388" v="3298" actId="47"/>
        <pc:sldMkLst>
          <pc:docMk/>
          <pc:sldMk cId="2927076960" sldId="980"/>
        </pc:sldMkLst>
      </pc:sldChg>
      <pc:sldChg chg="new del">
        <pc:chgData name="Ali Ardeshiri" userId="052a6704-090d-4bc4-a978-ceda1965e17c" providerId="ADAL" clId="{21CF9117-4E68-4684-8217-38C94DF3B9B3}" dt="2022-04-07T03:27:05.388" v="3298" actId="47"/>
        <pc:sldMkLst>
          <pc:docMk/>
          <pc:sldMk cId="3199050290" sldId="981"/>
        </pc:sldMkLst>
      </pc:sldChg>
      <pc:sldChg chg="new del">
        <pc:chgData name="Ali Ardeshiri" userId="052a6704-090d-4bc4-a978-ceda1965e17c" providerId="ADAL" clId="{21CF9117-4E68-4684-8217-38C94DF3B9B3}" dt="2022-04-07T03:27:05.388" v="3298" actId="47"/>
        <pc:sldMkLst>
          <pc:docMk/>
          <pc:sldMk cId="217067736" sldId="982"/>
        </pc:sldMkLst>
      </pc:sldChg>
      <pc:sldChg chg="new del">
        <pc:chgData name="Ali Ardeshiri" userId="052a6704-090d-4bc4-a978-ceda1965e17c" providerId="ADAL" clId="{21CF9117-4E68-4684-8217-38C94DF3B9B3}" dt="2022-04-07T03:27:05.388" v="3298" actId="47"/>
        <pc:sldMkLst>
          <pc:docMk/>
          <pc:sldMk cId="2289224511" sldId="983"/>
        </pc:sldMkLst>
      </pc:sldChg>
      <pc:sldChg chg="new del">
        <pc:chgData name="Ali Ardeshiri" userId="052a6704-090d-4bc4-a978-ceda1965e17c" providerId="ADAL" clId="{21CF9117-4E68-4684-8217-38C94DF3B9B3}" dt="2022-04-07T03:27:05.388" v="3298" actId="47"/>
        <pc:sldMkLst>
          <pc:docMk/>
          <pc:sldMk cId="3956964732" sldId="984"/>
        </pc:sldMkLst>
      </pc:sldChg>
      <pc:sldChg chg="new del">
        <pc:chgData name="Ali Ardeshiri" userId="052a6704-090d-4bc4-a978-ceda1965e17c" providerId="ADAL" clId="{21CF9117-4E68-4684-8217-38C94DF3B9B3}" dt="2022-04-07T03:27:05.388" v="3298" actId="47"/>
        <pc:sldMkLst>
          <pc:docMk/>
          <pc:sldMk cId="3254937175" sldId="985"/>
        </pc:sldMkLst>
      </pc:sldChg>
      <pc:sldChg chg="new del">
        <pc:chgData name="Ali Ardeshiri" userId="052a6704-090d-4bc4-a978-ceda1965e17c" providerId="ADAL" clId="{21CF9117-4E68-4684-8217-38C94DF3B9B3}" dt="2022-04-07T03:27:05.388" v="3298" actId="47"/>
        <pc:sldMkLst>
          <pc:docMk/>
          <pc:sldMk cId="2362899296" sldId="986"/>
        </pc:sldMkLst>
      </pc:sldChg>
      <pc:sldChg chg="new del">
        <pc:chgData name="Ali Ardeshiri" userId="052a6704-090d-4bc4-a978-ceda1965e17c" providerId="ADAL" clId="{21CF9117-4E68-4684-8217-38C94DF3B9B3}" dt="2022-04-07T03:27:05.388" v="3298" actId="47"/>
        <pc:sldMkLst>
          <pc:docMk/>
          <pc:sldMk cId="927483818" sldId="987"/>
        </pc:sldMkLst>
      </pc:sldChg>
      <pc:sldChg chg="new del">
        <pc:chgData name="Ali Ardeshiri" userId="052a6704-090d-4bc4-a978-ceda1965e17c" providerId="ADAL" clId="{21CF9117-4E68-4684-8217-38C94DF3B9B3}" dt="2022-04-07T03:27:05.388" v="3298" actId="47"/>
        <pc:sldMkLst>
          <pc:docMk/>
          <pc:sldMk cId="90099057" sldId="988"/>
        </pc:sldMkLst>
      </pc:sldChg>
      <pc:sldChg chg="new del">
        <pc:chgData name="Ali Ardeshiri" userId="052a6704-090d-4bc4-a978-ceda1965e17c" providerId="ADAL" clId="{21CF9117-4E68-4684-8217-38C94DF3B9B3}" dt="2022-04-07T03:27:05.388" v="3298" actId="47"/>
        <pc:sldMkLst>
          <pc:docMk/>
          <pc:sldMk cId="2138321739" sldId="989"/>
        </pc:sldMkLst>
      </pc:sldChg>
      <pc:sldChg chg="new del">
        <pc:chgData name="Ali Ardeshiri" userId="052a6704-090d-4bc4-a978-ceda1965e17c" providerId="ADAL" clId="{21CF9117-4E68-4684-8217-38C94DF3B9B3}" dt="2022-04-07T03:27:05.388" v="3298" actId="47"/>
        <pc:sldMkLst>
          <pc:docMk/>
          <pc:sldMk cId="3043554046" sldId="990"/>
        </pc:sldMkLst>
      </pc:sldChg>
      <pc:sldChg chg="new del">
        <pc:chgData name="Ali Ardeshiri" userId="052a6704-090d-4bc4-a978-ceda1965e17c" providerId="ADAL" clId="{21CF9117-4E68-4684-8217-38C94DF3B9B3}" dt="2022-04-07T03:27:05.388" v="3298" actId="47"/>
        <pc:sldMkLst>
          <pc:docMk/>
          <pc:sldMk cId="2167892283" sldId="991"/>
        </pc:sldMkLst>
      </pc:sldChg>
      <pc:sldChg chg="new del">
        <pc:chgData name="Ali Ardeshiri" userId="052a6704-090d-4bc4-a978-ceda1965e17c" providerId="ADAL" clId="{21CF9117-4E68-4684-8217-38C94DF3B9B3}" dt="2022-04-07T03:27:05.388" v="3298" actId="47"/>
        <pc:sldMkLst>
          <pc:docMk/>
          <pc:sldMk cId="641440928" sldId="992"/>
        </pc:sldMkLst>
      </pc:sldChg>
      <pc:sldChg chg="new del">
        <pc:chgData name="Ali Ardeshiri" userId="052a6704-090d-4bc4-a978-ceda1965e17c" providerId="ADAL" clId="{21CF9117-4E68-4684-8217-38C94DF3B9B3}" dt="2022-04-07T03:27:05.388" v="3298" actId="47"/>
        <pc:sldMkLst>
          <pc:docMk/>
          <pc:sldMk cId="3014096275" sldId="993"/>
        </pc:sldMkLst>
      </pc:sldChg>
      <pc:sldChg chg="new del">
        <pc:chgData name="Ali Ardeshiri" userId="052a6704-090d-4bc4-a978-ceda1965e17c" providerId="ADAL" clId="{21CF9117-4E68-4684-8217-38C94DF3B9B3}" dt="2022-04-07T03:27:05.388" v="3298" actId="47"/>
        <pc:sldMkLst>
          <pc:docMk/>
          <pc:sldMk cId="1330310515" sldId="994"/>
        </pc:sldMkLst>
      </pc:sldChg>
      <pc:sldChg chg="new del">
        <pc:chgData name="Ali Ardeshiri" userId="052a6704-090d-4bc4-a978-ceda1965e17c" providerId="ADAL" clId="{21CF9117-4E68-4684-8217-38C94DF3B9B3}" dt="2022-04-07T03:27:05.388" v="3298" actId="47"/>
        <pc:sldMkLst>
          <pc:docMk/>
          <pc:sldMk cId="3109540532" sldId="995"/>
        </pc:sldMkLst>
      </pc:sldChg>
      <pc:sldChg chg="new del">
        <pc:chgData name="Ali Ardeshiri" userId="052a6704-090d-4bc4-a978-ceda1965e17c" providerId="ADAL" clId="{21CF9117-4E68-4684-8217-38C94DF3B9B3}" dt="2022-04-07T03:27:05.388" v="3298" actId="47"/>
        <pc:sldMkLst>
          <pc:docMk/>
          <pc:sldMk cId="1091371830" sldId="996"/>
        </pc:sldMkLst>
      </pc:sldChg>
      <pc:sldChg chg="new del">
        <pc:chgData name="Ali Ardeshiri" userId="052a6704-090d-4bc4-a978-ceda1965e17c" providerId="ADAL" clId="{21CF9117-4E68-4684-8217-38C94DF3B9B3}" dt="2022-04-07T03:27:05.388" v="3298" actId="47"/>
        <pc:sldMkLst>
          <pc:docMk/>
          <pc:sldMk cId="3477199112" sldId="997"/>
        </pc:sldMkLst>
      </pc:sldChg>
      <pc:sldChg chg="new del">
        <pc:chgData name="Ali Ardeshiri" userId="052a6704-090d-4bc4-a978-ceda1965e17c" providerId="ADAL" clId="{21CF9117-4E68-4684-8217-38C94DF3B9B3}" dt="2022-04-07T03:27:05.388" v="3298" actId="47"/>
        <pc:sldMkLst>
          <pc:docMk/>
          <pc:sldMk cId="4081511300" sldId="998"/>
        </pc:sldMkLst>
      </pc:sldChg>
      <pc:sldChg chg="new del">
        <pc:chgData name="Ali Ardeshiri" userId="052a6704-090d-4bc4-a978-ceda1965e17c" providerId="ADAL" clId="{21CF9117-4E68-4684-8217-38C94DF3B9B3}" dt="2022-04-07T03:27:05.388" v="3298" actId="47"/>
        <pc:sldMkLst>
          <pc:docMk/>
          <pc:sldMk cId="3183846682" sldId="999"/>
        </pc:sldMkLst>
      </pc:sldChg>
      <pc:sldChg chg="new del">
        <pc:chgData name="Ali Ardeshiri" userId="052a6704-090d-4bc4-a978-ceda1965e17c" providerId="ADAL" clId="{21CF9117-4E68-4684-8217-38C94DF3B9B3}" dt="2022-04-07T03:27:05.388" v="3298" actId="47"/>
        <pc:sldMkLst>
          <pc:docMk/>
          <pc:sldMk cId="4263851231" sldId="1000"/>
        </pc:sldMkLst>
      </pc:sldChg>
      <pc:sldChg chg="new del">
        <pc:chgData name="Ali Ardeshiri" userId="052a6704-090d-4bc4-a978-ceda1965e17c" providerId="ADAL" clId="{21CF9117-4E68-4684-8217-38C94DF3B9B3}" dt="2022-04-07T03:27:05.388" v="3298" actId="47"/>
        <pc:sldMkLst>
          <pc:docMk/>
          <pc:sldMk cId="535480637" sldId="1001"/>
        </pc:sldMkLst>
      </pc:sldChg>
      <pc:sldChg chg="new del">
        <pc:chgData name="Ali Ardeshiri" userId="052a6704-090d-4bc4-a978-ceda1965e17c" providerId="ADAL" clId="{21CF9117-4E68-4684-8217-38C94DF3B9B3}" dt="2022-04-07T03:27:05.388" v="3298" actId="47"/>
        <pc:sldMkLst>
          <pc:docMk/>
          <pc:sldMk cId="3420369729" sldId="1002"/>
        </pc:sldMkLst>
      </pc:sldChg>
      <pc:sldChg chg="new del">
        <pc:chgData name="Ali Ardeshiri" userId="052a6704-090d-4bc4-a978-ceda1965e17c" providerId="ADAL" clId="{21CF9117-4E68-4684-8217-38C94DF3B9B3}" dt="2022-04-07T03:27:05.388" v="3298" actId="47"/>
        <pc:sldMkLst>
          <pc:docMk/>
          <pc:sldMk cId="291920938" sldId="1003"/>
        </pc:sldMkLst>
      </pc:sldChg>
      <pc:sldChg chg="new del">
        <pc:chgData name="Ali Ardeshiri" userId="052a6704-090d-4bc4-a978-ceda1965e17c" providerId="ADAL" clId="{21CF9117-4E68-4684-8217-38C94DF3B9B3}" dt="2022-04-07T03:27:05.388" v="3298" actId="47"/>
        <pc:sldMkLst>
          <pc:docMk/>
          <pc:sldMk cId="1036057420" sldId="1004"/>
        </pc:sldMkLst>
      </pc:sldChg>
      <pc:sldChg chg="new del">
        <pc:chgData name="Ali Ardeshiri" userId="052a6704-090d-4bc4-a978-ceda1965e17c" providerId="ADAL" clId="{21CF9117-4E68-4684-8217-38C94DF3B9B3}" dt="2022-04-07T03:27:05.388" v="3298" actId="47"/>
        <pc:sldMkLst>
          <pc:docMk/>
          <pc:sldMk cId="2007125146" sldId="1005"/>
        </pc:sldMkLst>
      </pc:sldChg>
      <pc:sldChg chg="new del">
        <pc:chgData name="Ali Ardeshiri" userId="052a6704-090d-4bc4-a978-ceda1965e17c" providerId="ADAL" clId="{21CF9117-4E68-4684-8217-38C94DF3B9B3}" dt="2022-04-07T03:27:05.388" v="3298" actId="47"/>
        <pc:sldMkLst>
          <pc:docMk/>
          <pc:sldMk cId="299049823" sldId="1006"/>
        </pc:sldMkLst>
      </pc:sldChg>
      <pc:sldChg chg="new del">
        <pc:chgData name="Ali Ardeshiri" userId="052a6704-090d-4bc4-a978-ceda1965e17c" providerId="ADAL" clId="{21CF9117-4E68-4684-8217-38C94DF3B9B3}" dt="2022-04-07T03:27:05.388" v="3298" actId="47"/>
        <pc:sldMkLst>
          <pc:docMk/>
          <pc:sldMk cId="3007172568" sldId="1007"/>
        </pc:sldMkLst>
      </pc:sldChg>
      <pc:sldChg chg="new del">
        <pc:chgData name="Ali Ardeshiri" userId="052a6704-090d-4bc4-a978-ceda1965e17c" providerId="ADAL" clId="{21CF9117-4E68-4684-8217-38C94DF3B9B3}" dt="2022-04-07T03:27:05.388" v="3298" actId="47"/>
        <pc:sldMkLst>
          <pc:docMk/>
          <pc:sldMk cId="233812130" sldId="1008"/>
        </pc:sldMkLst>
      </pc:sldChg>
      <pc:sldChg chg="new del">
        <pc:chgData name="Ali Ardeshiri" userId="052a6704-090d-4bc4-a978-ceda1965e17c" providerId="ADAL" clId="{21CF9117-4E68-4684-8217-38C94DF3B9B3}" dt="2022-04-07T03:27:05.388" v="3298" actId="47"/>
        <pc:sldMkLst>
          <pc:docMk/>
          <pc:sldMk cId="1262527280" sldId="1009"/>
        </pc:sldMkLst>
      </pc:sldChg>
      <pc:sldChg chg="new del">
        <pc:chgData name="Ali Ardeshiri" userId="052a6704-090d-4bc4-a978-ceda1965e17c" providerId="ADAL" clId="{21CF9117-4E68-4684-8217-38C94DF3B9B3}" dt="2022-04-07T03:27:05.388" v="3298" actId="47"/>
        <pc:sldMkLst>
          <pc:docMk/>
          <pc:sldMk cId="1560786883" sldId="1010"/>
        </pc:sldMkLst>
      </pc:sldChg>
      <pc:sldChg chg="new del">
        <pc:chgData name="Ali Ardeshiri" userId="052a6704-090d-4bc4-a978-ceda1965e17c" providerId="ADAL" clId="{21CF9117-4E68-4684-8217-38C94DF3B9B3}" dt="2022-04-07T03:27:05.388" v="3298" actId="47"/>
        <pc:sldMkLst>
          <pc:docMk/>
          <pc:sldMk cId="1835210047" sldId="1011"/>
        </pc:sldMkLst>
      </pc:sldChg>
      <pc:sldChg chg="new del">
        <pc:chgData name="Ali Ardeshiri" userId="052a6704-090d-4bc4-a978-ceda1965e17c" providerId="ADAL" clId="{21CF9117-4E68-4684-8217-38C94DF3B9B3}" dt="2022-04-07T03:27:05.388" v="3298" actId="47"/>
        <pc:sldMkLst>
          <pc:docMk/>
          <pc:sldMk cId="2984843447" sldId="1012"/>
        </pc:sldMkLst>
      </pc:sldChg>
      <pc:sldChg chg="new del">
        <pc:chgData name="Ali Ardeshiri" userId="052a6704-090d-4bc4-a978-ceda1965e17c" providerId="ADAL" clId="{21CF9117-4E68-4684-8217-38C94DF3B9B3}" dt="2022-04-07T03:27:05.388" v="3298" actId="47"/>
        <pc:sldMkLst>
          <pc:docMk/>
          <pc:sldMk cId="3685535970" sldId="1013"/>
        </pc:sldMkLst>
      </pc:sldChg>
      <pc:sldChg chg="new del">
        <pc:chgData name="Ali Ardeshiri" userId="052a6704-090d-4bc4-a978-ceda1965e17c" providerId="ADAL" clId="{21CF9117-4E68-4684-8217-38C94DF3B9B3}" dt="2022-04-07T03:27:05.388" v="3298" actId="47"/>
        <pc:sldMkLst>
          <pc:docMk/>
          <pc:sldMk cId="2347628936" sldId="1014"/>
        </pc:sldMkLst>
      </pc:sldChg>
      <pc:sldChg chg="new del">
        <pc:chgData name="Ali Ardeshiri" userId="052a6704-090d-4bc4-a978-ceda1965e17c" providerId="ADAL" clId="{21CF9117-4E68-4684-8217-38C94DF3B9B3}" dt="2022-04-07T03:27:05.388" v="3298" actId="47"/>
        <pc:sldMkLst>
          <pc:docMk/>
          <pc:sldMk cId="4116486011" sldId="1015"/>
        </pc:sldMkLst>
      </pc:sldChg>
      <pc:sldChg chg="new del">
        <pc:chgData name="Ali Ardeshiri" userId="052a6704-090d-4bc4-a978-ceda1965e17c" providerId="ADAL" clId="{21CF9117-4E68-4684-8217-38C94DF3B9B3}" dt="2022-04-07T03:27:05.388" v="3298" actId="47"/>
        <pc:sldMkLst>
          <pc:docMk/>
          <pc:sldMk cId="2741680210" sldId="1016"/>
        </pc:sldMkLst>
      </pc:sldChg>
      <pc:sldChg chg="new del">
        <pc:chgData name="Ali Ardeshiri" userId="052a6704-090d-4bc4-a978-ceda1965e17c" providerId="ADAL" clId="{21CF9117-4E68-4684-8217-38C94DF3B9B3}" dt="2022-04-07T03:27:05.388" v="3298" actId="47"/>
        <pc:sldMkLst>
          <pc:docMk/>
          <pc:sldMk cId="4107960647" sldId="1017"/>
        </pc:sldMkLst>
      </pc:sldChg>
      <pc:sldChg chg="new del">
        <pc:chgData name="Ali Ardeshiri" userId="052a6704-090d-4bc4-a978-ceda1965e17c" providerId="ADAL" clId="{21CF9117-4E68-4684-8217-38C94DF3B9B3}" dt="2022-04-07T03:27:05.388" v="3298" actId="47"/>
        <pc:sldMkLst>
          <pc:docMk/>
          <pc:sldMk cId="4197506661" sldId="1018"/>
        </pc:sldMkLst>
      </pc:sldChg>
      <pc:sldChg chg="new del">
        <pc:chgData name="Ali Ardeshiri" userId="052a6704-090d-4bc4-a978-ceda1965e17c" providerId="ADAL" clId="{21CF9117-4E68-4684-8217-38C94DF3B9B3}" dt="2022-04-07T03:27:05.388" v="3298" actId="47"/>
        <pc:sldMkLst>
          <pc:docMk/>
          <pc:sldMk cId="64949331" sldId="1019"/>
        </pc:sldMkLst>
      </pc:sldChg>
      <pc:sldChg chg="new del">
        <pc:chgData name="Ali Ardeshiri" userId="052a6704-090d-4bc4-a978-ceda1965e17c" providerId="ADAL" clId="{21CF9117-4E68-4684-8217-38C94DF3B9B3}" dt="2022-04-07T03:27:05.388" v="3298" actId="47"/>
        <pc:sldMkLst>
          <pc:docMk/>
          <pc:sldMk cId="1433153572" sldId="1020"/>
        </pc:sldMkLst>
      </pc:sldChg>
      <pc:sldChg chg="new del">
        <pc:chgData name="Ali Ardeshiri" userId="052a6704-090d-4bc4-a978-ceda1965e17c" providerId="ADAL" clId="{21CF9117-4E68-4684-8217-38C94DF3B9B3}" dt="2022-04-07T03:27:05.388" v="3298" actId="47"/>
        <pc:sldMkLst>
          <pc:docMk/>
          <pc:sldMk cId="3358585502" sldId="1021"/>
        </pc:sldMkLst>
      </pc:sldChg>
      <pc:sldChg chg="new del">
        <pc:chgData name="Ali Ardeshiri" userId="052a6704-090d-4bc4-a978-ceda1965e17c" providerId="ADAL" clId="{21CF9117-4E68-4684-8217-38C94DF3B9B3}" dt="2022-04-07T03:27:05.388" v="3298" actId="47"/>
        <pc:sldMkLst>
          <pc:docMk/>
          <pc:sldMk cId="1528969494" sldId="1022"/>
        </pc:sldMkLst>
      </pc:sldChg>
      <pc:sldChg chg="new del">
        <pc:chgData name="Ali Ardeshiri" userId="052a6704-090d-4bc4-a978-ceda1965e17c" providerId="ADAL" clId="{21CF9117-4E68-4684-8217-38C94DF3B9B3}" dt="2022-04-07T03:27:05.388" v="3298" actId="47"/>
        <pc:sldMkLst>
          <pc:docMk/>
          <pc:sldMk cId="873266041" sldId="1023"/>
        </pc:sldMkLst>
      </pc:sldChg>
      <pc:sldChg chg="new del">
        <pc:chgData name="Ali Ardeshiri" userId="052a6704-090d-4bc4-a978-ceda1965e17c" providerId="ADAL" clId="{21CF9117-4E68-4684-8217-38C94DF3B9B3}" dt="2022-04-07T03:27:05.388" v="3298" actId="47"/>
        <pc:sldMkLst>
          <pc:docMk/>
          <pc:sldMk cId="1362436635" sldId="1024"/>
        </pc:sldMkLst>
      </pc:sldChg>
      <pc:sldChg chg="new del">
        <pc:chgData name="Ali Ardeshiri" userId="052a6704-090d-4bc4-a978-ceda1965e17c" providerId="ADAL" clId="{21CF9117-4E68-4684-8217-38C94DF3B9B3}" dt="2022-04-07T03:27:05.388" v="3298" actId="47"/>
        <pc:sldMkLst>
          <pc:docMk/>
          <pc:sldMk cId="4000894509" sldId="1025"/>
        </pc:sldMkLst>
      </pc:sldChg>
      <pc:sldChg chg="new del">
        <pc:chgData name="Ali Ardeshiri" userId="052a6704-090d-4bc4-a978-ceda1965e17c" providerId="ADAL" clId="{21CF9117-4E68-4684-8217-38C94DF3B9B3}" dt="2022-04-07T03:27:05.388" v="3298" actId="47"/>
        <pc:sldMkLst>
          <pc:docMk/>
          <pc:sldMk cId="3826401655" sldId="1026"/>
        </pc:sldMkLst>
      </pc:sldChg>
      <pc:sldChg chg="new del">
        <pc:chgData name="Ali Ardeshiri" userId="052a6704-090d-4bc4-a978-ceda1965e17c" providerId="ADAL" clId="{21CF9117-4E68-4684-8217-38C94DF3B9B3}" dt="2022-04-07T03:27:05.388" v="3298" actId="47"/>
        <pc:sldMkLst>
          <pc:docMk/>
          <pc:sldMk cId="1401832154" sldId="1027"/>
        </pc:sldMkLst>
      </pc:sldChg>
      <pc:sldChg chg="new del">
        <pc:chgData name="Ali Ardeshiri" userId="052a6704-090d-4bc4-a978-ceda1965e17c" providerId="ADAL" clId="{21CF9117-4E68-4684-8217-38C94DF3B9B3}" dt="2022-04-07T03:27:05.388" v="3298" actId="47"/>
        <pc:sldMkLst>
          <pc:docMk/>
          <pc:sldMk cId="1828871062" sldId="1028"/>
        </pc:sldMkLst>
      </pc:sldChg>
      <pc:sldChg chg="new del">
        <pc:chgData name="Ali Ardeshiri" userId="052a6704-090d-4bc4-a978-ceda1965e17c" providerId="ADAL" clId="{21CF9117-4E68-4684-8217-38C94DF3B9B3}" dt="2022-04-07T03:27:05.388" v="3298" actId="47"/>
        <pc:sldMkLst>
          <pc:docMk/>
          <pc:sldMk cId="1170928133" sldId="1029"/>
        </pc:sldMkLst>
      </pc:sldChg>
      <pc:sldChg chg="new del">
        <pc:chgData name="Ali Ardeshiri" userId="052a6704-090d-4bc4-a978-ceda1965e17c" providerId="ADAL" clId="{21CF9117-4E68-4684-8217-38C94DF3B9B3}" dt="2022-04-07T03:27:05.388" v="3298" actId="47"/>
        <pc:sldMkLst>
          <pc:docMk/>
          <pc:sldMk cId="1282873186" sldId="1030"/>
        </pc:sldMkLst>
      </pc:sldChg>
      <pc:sldChg chg="new del">
        <pc:chgData name="Ali Ardeshiri" userId="052a6704-090d-4bc4-a978-ceda1965e17c" providerId="ADAL" clId="{21CF9117-4E68-4684-8217-38C94DF3B9B3}" dt="2022-04-07T03:27:05.388" v="3298" actId="47"/>
        <pc:sldMkLst>
          <pc:docMk/>
          <pc:sldMk cId="3969796540" sldId="1031"/>
        </pc:sldMkLst>
      </pc:sldChg>
      <pc:sldChg chg="new del">
        <pc:chgData name="Ali Ardeshiri" userId="052a6704-090d-4bc4-a978-ceda1965e17c" providerId="ADAL" clId="{21CF9117-4E68-4684-8217-38C94DF3B9B3}" dt="2022-04-07T03:27:05.388" v="3298" actId="47"/>
        <pc:sldMkLst>
          <pc:docMk/>
          <pc:sldMk cId="2230213069" sldId="1032"/>
        </pc:sldMkLst>
      </pc:sldChg>
      <pc:sldChg chg="new del">
        <pc:chgData name="Ali Ardeshiri" userId="052a6704-090d-4bc4-a978-ceda1965e17c" providerId="ADAL" clId="{21CF9117-4E68-4684-8217-38C94DF3B9B3}" dt="2022-04-07T03:27:05.388" v="3298" actId="47"/>
        <pc:sldMkLst>
          <pc:docMk/>
          <pc:sldMk cId="1513489312" sldId="1033"/>
        </pc:sldMkLst>
      </pc:sldChg>
      <pc:sldChg chg="new del">
        <pc:chgData name="Ali Ardeshiri" userId="052a6704-090d-4bc4-a978-ceda1965e17c" providerId="ADAL" clId="{21CF9117-4E68-4684-8217-38C94DF3B9B3}" dt="2022-04-07T03:27:05.388" v="3298" actId="47"/>
        <pc:sldMkLst>
          <pc:docMk/>
          <pc:sldMk cId="2144264717" sldId="1034"/>
        </pc:sldMkLst>
      </pc:sldChg>
      <pc:sldChg chg="new del">
        <pc:chgData name="Ali Ardeshiri" userId="052a6704-090d-4bc4-a978-ceda1965e17c" providerId="ADAL" clId="{21CF9117-4E68-4684-8217-38C94DF3B9B3}" dt="2022-04-07T03:27:05.388" v="3298" actId="47"/>
        <pc:sldMkLst>
          <pc:docMk/>
          <pc:sldMk cId="3598877741" sldId="1035"/>
        </pc:sldMkLst>
      </pc:sldChg>
      <pc:sldChg chg="new del">
        <pc:chgData name="Ali Ardeshiri" userId="052a6704-090d-4bc4-a978-ceda1965e17c" providerId="ADAL" clId="{21CF9117-4E68-4684-8217-38C94DF3B9B3}" dt="2022-04-07T03:27:05.388" v="3298" actId="47"/>
        <pc:sldMkLst>
          <pc:docMk/>
          <pc:sldMk cId="3034361852" sldId="1036"/>
        </pc:sldMkLst>
      </pc:sldChg>
      <pc:sldChg chg="new del">
        <pc:chgData name="Ali Ardeshiri" userId="052a6704-090d-4bc4-a978-ceda1965e17c" providerId="ADAL" clId="{21CF9117-4E68-4684-8217-38C94DF3B9B3}" dt="2022-04-07T03:27:05.388" v="3298" actId="47"/>
        <pc:sldMkLst>
          <pc:docMk/>
          <pc:sldMk cId="2084006352" sldId="1037"/>
        </pc:sldMkLst>
      </pc:sldChg>
      <pc:sldChg chg="new del">
        <pc:chgData name="Ali Ardeshiri" userId="052a6704-090d-4bc4-a978-ceda1965e17c" providerId="ADAL" clId="{21CF9117-4E68-4684-8217-38C94DF3B9B3}" dt="2022-04-07T03:27:05.388" v="3298" actId="47"/>
        <pc:sldMkLst>
          <pc:docMk/>
          <pc:sldMk cId="1159589712" sldId="1038"/>
        </pc:sldMkLst>
      </pc:sldChg>
      <pc:sldChg chg="new del">
        <pc:chgData name="Ali Ardeshiri" userId="052a6704-090d-4bc4-a978-ceda1965e17c" providerId="ADAL" clId="{21CF9117-4E68-4684-8217-38C94DF3B9B3}" dt="2022-04-07T03:27:05.388" v="3298" actId="47"/>
        <pc:sldMkLst>
          <pc:docMk/>
          <pc:sldMk cId="2901288919" sldId="1039"/>
        </pc:sldMkLst>
      </pc:sldChg>
      <pc:sldChg chg="new del">
        <pc:chgData name="Ali Ardeshiri" userId="052a6704-090d-4bc4-a978-ceda1965e17c" providerId="ADAL" clId="{21CF9117-4E68-4684-8217-38C94DF3B9B3}" dt="2022-04-07T03:27:05.388" v="3298" actId="47"/>
        <pc:sldMkLst>
          <pc:docMk/>
          <pc:sldMk cId="1623395990" sldId="1040"/>
        </pc:sldMkLst>
      </pc:sldChg>
      <pc:sldChg chg="new del">
        <pc:chgData name="Ali Ardeshiri" userId="052a6704-090d-4bc4-a978-ceda1965e17c" providerId="ADAL" clId="{21CF9117-4E68-4684-8217-38C94DF3B9B3}" dt="2022-04-07T03:27:05.388" v="3298" actId="47"/>
        <pc:sldMkLst>
          <pc:docMk/>
          <pc:sldMk cId="1964563597" sldId="1041"/>
        </pc:sldMkLst>
      </pc:sldChg>
      <pc:sldChg chg="new del">
        <pc:chgData name="Ali Ardeshiri" userId="052a6704-090d-4bc4-a978-ceda1965e17c" providerId="ADAL" clId="{21CF9117-4E68-4684-8217-38C94DF3B9B3}" dt="2022-04-07T03:27:05.388" v="3298" actId="47"/>
        <pc:sldMkLst>
          <pc:docMk/>
          <pc:sldMk cId="1413958595" sldId="1042"/>
        </pc:sldMkLst>
      </pc:sldChg>
      <pc:sldChg chg="new del">
        <pc:chgData name="Ali Ardeshiri" userId="052a6704-090d-4bc4-a978-ceda1965e17c" providerId="ADAL" clId="{21CF9117-4E68-4684-8217-38C94DF3B9B3}" dt="2022-04-07T03:27:05.388" v="3298" actId="47"/>
        <pc:sldMkLst>
          <pc:docMk/>
          <pc:sldMk cId="4054317697" sldId="1043"/>
        </pc:sldMkLst>
      </pc:sldChg>
      <pc:sldChg chg="new del">
        <pc:chgData name="Ali Ardeshiri" userId="052a6704-090d-4bc4-a978-ceda1965e17c" providerId="ADAL" clId="{21CF9117-4E68-4684-8217-38C94DF3B9B3}" dt="2022-04-07T03:27:05.388" v="3298" actId="47"/>
        <pc:sldMkLst>
          <pc:docMk/>
          <pc:sldMk cId="3541740072" sldId="1044"/>
        </pc:sldMkLst>
      </pc:sldChg>
      <pc:sldChg chg="new del">
        <pc:chgData name="Ali Ardeshiri" userId="052a6704-090d-4bc4-a978-ceda1965e17c" providerId="ADAL" clId="{21CF9117-4E68-4684-8217-38C94DF3B9B3}" dt="2022-04-07T03:27:05.388" v="3298" actId="47"/>
        <pc:sldMkLst>
          <pc:docMk/>
          <pc:sldMk cId="492155480" sldId="1045"/>
        </pc:sldMkLst>
      </pc:sldChg>
      <pc:sldChg chg="new del">
        <pc:chgData name="Ali Ardeshiri" userId="052a6704-090d-4bc4-a978-ceda1965e17c" providerId="ADAL" clId="{21CF9117-4E68-4684-8217-38C94DF3B9B3}" dt="2022-04-07T03:27:05.388" v="3298" actId="47"/>
        <pc:sldMkLst>
          <pc:docMk/>
          <pc:sldMk cId="453978660" sldId="1046"/>
        </pc:sldMkLst>
      </pc:sldChg>
      <pc:sldChg chg="new del">
        <pc:chgData name="Ali Ardeshiri" userId="052a6704-090d-4bc4-a978-ceda1965e17c" providerId="ADAL" clId="{21CF9117-4E68-4684-8217-38C94DF3B9B3}" dt="2022-04-07T03:27:05.388" v="3298" actId="47"/>
        <pc:sldMkLst>
          <pc:docMk/>
          <pc:sldMk cId="2936189992" sldId="1047"/>
        </pc:sldMkLst>
      </pc:sldChg>
      <pc:sldChg chg="new del">
        <pc:chgData name="Ali Ardeshiri" userId="052a6704-090d-4bc4-a978-ceda1965e17c" providerId="ADAL" clId="{21CF9117-4E68-4684-8217-38C94DF3B9B3}" dt="2022-04-07T03:27:05.388" v="3298" actId="47"/>
        <pc:sldMkLst>
          <pc:docMk/>
          <pc:sldMk cId="2940090800" sldId="1048"/>
        </pc:sldMkLst>
      </pc:sldChg>
      <pc:sldChg chg="new del">
        <pc:chgData name="Ali Ardeshiri" userId="052a6704-090d-4bc4-a978-ceda1965e17c" providerId="ADAL" clId="{21CF9117-4E68-4684-8217-38C94DF3B9B3}" dt="2022-04-07T03:27:05.388" v="3298" actId="47"/>
        <pc:sldMkLst>
          <pc:docMk/>
          <pc:sldMk cId="2876600940" sldId="1049"/>
        </pc:sldMkLst>
      </pc:sldChg>
      <pc:sldChg chg="new del">
        <pc:chgData name="Ali Ardeshiri" userId="052a6704-090d-4bc4-a978-ceda1965e17c" providerId="ADAL" clId="{21CF9117-4E68-4684-8217-38C94DF3B9B3}" dt="2022-04-07T03:27:05.388" v="3298" actId="47"/>
        <pc:sldMkLst>
          <pc:docMk/>
          <pc:sldMk cId="4031226892" sldId="1050"/>
        </pc:sldMkLst>
      </pc:sldChg>
      <pc:sldChg chg="new del">
        <pc:chgData name="Ali Ardeshiri" userId="052a6704-090d-4bc4-a978-ceda1965e17c" providerId="ADAL" clId="{21CF9117-4E68-4684-8217-38C94DF3B9B3}" dt="2022-04-07T03:27:05.388" v="3298" actId="47"/>
        <pc:sldMkLst>
          <pc:docMk/>
          <pc:sldMk cId="1501550354" sldId="1051"/>
        </pc:sldMkLst>
      </pc:sldChg>
      <pc:sldChg chg="new del">
        <pc:chgData name="Ali Ardeshiri" userId="052a6704-090d-4bc4-a978-ceda1965e17c" providerId="ADAL" clId="{21CF9117-4E68-4684-8217-38C94DF3B9B3}" dt="2022-04-07T03:27:05.388" v="3298" actId="47"/>
        <pc:sldMkLst>
          <pc:docMk/>
          <pc:sldMk cId="1415025847" sldId="1052"/>
        </pc:sldMkLst>
      </pc:sldChg>
      <pc:sldChg chg="new del">
        <pc:chgData name="Ali Ardeshiri" userId="052a6704-090d-4bc4-a978-ceda1965e17c" providerId="ADAL" clId="{21CF9117-4E68-4684-8217-38C94DF3B9B3}" dt="2022-04-07T03:27:05.388" v="3298" actId="47"/>
        <pc:sldMkLst>
          <pc:docMk/>
          <pc:sldMk cId="1356432233" sldId="1053"/>
        </pc:sldMkLst>
      </pc:sldChg>
      <pc:sldChg chg="new del">
        <pc:chgData name="Ali Ardeshiri" userId="052a6704-090d-4bc4-a978-ceda1965e17c" providerId="ADAL" clId="{21CF9117-4E68-4684-8217-38C94DF3B9B3}" dt="2022-04-07T03:27:05.388" v="3298" actId="47"/>
        <pc:sldMkLst>
          <pc:docMk/>
          <pc:sldMk cId="3521085120" sldId="1054"/>
        </pc:sldMkLst>
      </pc:sldChg>
      <pc:sldChg chg="new del">
        <pc:chgData name="Ali Ardeshiri" userId="052a6704-090d-4bc4-a978-ceda1965e17c" providerId="ADAL" clId="{21CF9117-4E68-4684-8217-38C94DF3B9B3}" dt="2022-04-07T03:27:05.388" v="3298" actId="47"/>
        <pc:sldMkLst>
          <pc:docMk/>
          <pc:sldMk cId="3104019072" sldId="1055"/>
        </pc:sldMkLst>
      </pc:sldChg>
      <pc:sldChg chg="new del">
        <pc:chgData name="Ali Ardeshiri" userId="052a6704-090d-4bc4-a978-ceda1965e17c" providerId="ADAL" clId="{21CF9117-4E68-4684-8217-38C94DF3B9B3}" dt="2022-04-07T03:27:05.388" v="3298" actId="47"/>
        <pc:sldMkLst>
          <pc:docMk/>
          <pc:sldMk cId="651031705" sldId="1056"/>
        </pc:sldMkLst>
      </pc:sldChg>
      <pc:sldChg chg="new del">
        <pc:chgData name="Ali Ardeshiri" userId="052a6704-090d-4bc4-a978-ceda1965e17c" providerId="ADAL" clId="{21CF9117-4E68-4684-8217-38C94DF3B9B3}" dt="2022-04-07T03:27:05.388" v="3298" actId="47"/>
        <pc:sldMkLst>
          <pc:docMk/>
          <pc:sldMk cId="3638065974" sldId="1057"/>
        </pc:sldMkLst>
      </pc:sldChg>
      <pc:sldChg chg="new del">
        <pc:chgData name="Ali Ardeshiri" userId="052a6704-090d-4bc4-a978-ceda1965e17c" providerId="ADAL" clId="{21CF9117-4E68-4684-8217-38C94DF3B9B3}" dt="2022-04-07T03:27:05.388" v="3298" actId="47"/>
        <pc:sldMkLst>
          <pc:docMk/>
          <pc:sldMk cId="2609380961" sldId="1058"/>
        </pc:sldMkLst>
      </pc:sldChg>
      <pc:sldChg chg="new del">
        <pc:chgData name="Ali Ardeshiri" userId="052a6704-090d-4bc4-a978-ceda1965e17c" providerId="ADAL" clId="{21CF9117-4E68-4684-8217-38C94DF3B9B3}" dt="2022-04-07T03:27:05.388" v="3298" actId="47"/>
        <pc:sldMkLst>
          <pc:docMk/>
          <pc:sldMk cId="127713000" sldId="1059"/>
        </pc:sldMkLst>
      </pc:sldChg>
      <pc:sldChg chg="new del">
        <pc:chgData name="Ali Ardeshiri" userId="052a6704-090d-4bc4-a978-ceda1965e17c" providerId="ADAL" clId="{21CF9117-4E68-4684-8217-38C94DF3B9B3}" dt="2022-04-07T03:27:05.388" v="3298" actId="47"/>
        <pc:sldMkLst>
          <pc:docMk/>
          <pc:sldMk cId="845458603" sldId="1060"/>
        </pc:sldMkLst>
      </pc:sldChg>
      <pc:sldChg chg="new del">
        <pc:chgData name="Ali Ardeshiri" userId="052a6704-090d-4bc4-a978-ceda1965e17c" providerId="ADAL" clId="{21CF9117-4E68-4684-8217-38C94DF3B9B3}" dt="2022-04-07T03:27:05.388" v="3298" actId="47"/>
        <pc:sldMkLst>
          <pc:docMk/>
          <pc:sldMk cId="3712497926" sldId="1061"/>
        </pc:sldMkLst>
      </pc:sldChg>
      <pc:sldChg chg="new del">
        <pc:chgData name="Ali Ardeshiri" userId="052a6704-090d-4bc4-a978-ceda1965e17c" providerId="ADAL" clId="{21CF9117-4E68-4684-8217-38C94DF3B9B3}" dt="2022-04-07T03:27:05.388" v="3298" actId="47"/>
        <pc:sldMkLst>
          <pc:docMk/>
          <pc:sldMk cId="1611610295" sldId="1062"/>
        </pc:sldMkLst>
      </pc:sldChg>
      <pc:sldChg chg="new del">
        <pc:chgData name="Ali Ardeshiri" userId="052a6704-090d-4bc4-a978-ceda1965e17c" providerId="ADAL" clId="{21CF9117-4E68-4684-8217-38C94DF3B9B3}" dt="2022-04-07T03:27:05.388" v="3298" actId="47"/>
        <pc:sldMkLst>
          <pc:docMk/>
          <pc:sldMk cId="3475732987" sldId="1063"/>
        </pc:sldMkLst>
      </pc:sldChg>
      <pc:sldChg chg="new del">
        <pc:chgData name="Ali Ardeshiri" userId="052a6704-090d-4bc4-a978-ceda1965e17c" providerId="ADAL" clId="{21CF9117-4E68-4684-8217-38C94DF3B9B3}" dt="2022-04-07T03:27:05.388" v="3298" actId="47"/>
        <pc:sldMkLst>
          <pc:docMk/>
          <pc:sldMk cId="2798966115" sldId="1064"/>
        </pc:sldMkLst>
      </pc:sldChg>
      <pc:sldChg chg="new del">
        <pc:chgData name="Ali Ardeshiri" userId="052a6704-090d-4bc4-a978-ceda1965e17c" providerId="ADAL" clId="{21CF9117-4E68-4684-8217-38C94DF3B9B3}" dt="2022-04-07T03:27:05.388" v="3298" actId="47"/>
        <pc:sldMkLst>
          <pc:docMk/>
          <pc:sldMk cId="1092007389" sldId="1065"/>
        </pc:sldMkLst>
      </pc:sldChg>
      <pc:sldChg chg="new del">
        <pc:chgData name="Ali Ardeshiri" userId="052a6704-090d-4bc4-a978-ceda1965e17c" providerId="ADAL" clId="{21CF9117-4E68-4684-8217-38C94DF3B9B3}" dt="2022-04-07T03:27:05.388" v="3298" actId="47"/>
        <pc:sldMkLst>
          <pc:docMk/>
          <pc:sldMk cId="198592808" sldId="1066"/>
        </pc:sldMkLst>
      </pc:sldChg>
      <pc:sldChg chg="new del">
        <pc:chgData name="Ali Ardeshiri" userId="052a6704-090d-4bc4-a978-ceda1965e17c" providerId="ADAL" clId="{21CF9117-4E68-4684-8217-38C94DF3B9B3}" dt="2022-04-07T03:27:05.388" v="3298" actId="47"/>
        <pc:sldMkLst>
          <pc:docMk/>
          <pc:sldMk cId="800092866" sldId="1067"/>
        </pc:sldMkLst>
      </pc:sldChg>
      <pc:sldChg chg="new del">
        <pc:chgData name="Ali Ardeshiri" userId="052a6704-090d-4bc4-a978-ceda1965e17c" providerId="ADAL" clId="{21CF9117-4E68-4684-8217-38C94DF3B9B3}" dt="2022-04-07T03:27:05.388" v="3298" actId="47"/>
        <pc:sldMkLst>
          <pc:docMk/>
          <pc:sldMk cId="679282585" sldId="1068"/>
        </pc:sldMkLst>
      </pc:sldChg>
      <pc:sldChg chg="new del">
        <pc:chgData name="Ali Ardeshiri" userId="052a6704-090d-4bc4-a978-ceda1965e17c" providerId="ADAL" clId="{21CF9117-4E68-4684-8217-38C94DF3B9B3}" dt="2022-04-07T03:27:05.388" v="3298" actId="47"/>
        <pc:sldMkLst>
          <pc:docMk/>
          <pc:sldMk cId="702906008" sldId="1069"/>
        </pc:sldMkLst>
      </pc:sldChg>
      <pc:sldChg chg="new del">
        <pc:chgData name="Ali Ardeshiri" userId="052a6704-090d-4bc4-a978-ceda1965e17c" providerId="ADAL" clId="{21CF9117-4E68-4684-8217-38C94DF3B9B3}" dt="2022-04-07T03:27:05.388" v="3298" actId="47"/>
        <pc:sldMkLst>
          <pc:docMk/>
          <pc:sldMk cId="3600122147" sldId="1070"/>
        </pc:sldMkLst>
      </pc:sldChg>
      <pc:sldChg chg="new del">
        <pc:chgData name="Ali Ardeshiri" userId="052a6704-090d-4bc4-a978-ceda1965e17c" providerId="ADAL" clId="{21CF9117-4E68-4684-8217-38C94DF3B9B3}" dt="2022-04-07T03:27:05.388" v="3298" actId="47"/>
        <pc:sldMkLst>
          <pc:docMk/>
          <pc:sldMk cId="2579702381" sldId="1071"/>
        </pc:sldMkLst>
      </pc:sldChg>
      <pc:sldChg chg="new del">
        <pc:chgData name="Ali Ardeshiri" userId="052a6704-090d-4bc4-a978-ceda1965e17c" providerId="ADAL" clId="{21CF9117-4E68-4684-8217-38C94DF3B9B3}" dt="2022-04-07T03:27:05.388" v="3298" actId="47"/>
        <pc:sldMkLst>
          <pc:docMk/>
          <pc:sldMk cId="4129021915" sldId="1072"/>
        </pc:sldMkLst>
      </pc:sldChg>
      <pc:sldChg chg="new del">
        <pc:chgData name="Ali Ardeshiri" userId="052a6704-090d-4bc4-a978-ceda1965e17c" providerId="ADAL" clId="{21CF9117-4E68-4684-8217-38C94DF3B9B3}" dt="2022-04-07T03:27:05.388" v="3298" actId="47"/>
        <pc:sldMkLst>
          <pc:docMk/>
          <pc:sldMk cId="2788363950" sldId="1073"/>
        </pc:sldMkLst>
      </pc:sldChg>
      <pc:sldChg chg="new del">
        <pc:chgData name="Ali Ardeshiri" userId="052a6704-090d-4bc4-a978-ceda1965e17c" providerId="ADAL" clId="{21CF9117-4E68-4684-8217-38C94DF3B9B3}" dt="2022-04-07T03:27:05.388" v="3298" actId="47"/>
        <pc:sldMkLst>
          <pc:docMk/>
          <pc:sldMk cId="3921870217" sldId="1074"/>
        </pc:sldMkLst>
      </pc:sldChg>
      <pc:sldChg chg="new del">
        <pc:chgData name="Ali Ardeshiri" userId="052a6704-090d-4bc4-a978-ceda1965e17c" providerId="ADAL" clId="{21CF9117-4E68-4684-8217-38C94DF3B9B3}" dt="2022-04-07T03:27:05.388" v="3298" actId="47"/>
        <pc:sldMkLst>
          <pc:docMk/>
          <pc:sldMk cId="2523297723" sldId="1075"/>
        </pc:sldMkLst>
      </pc:sldChg>
      <pc:sldChg chg="new del">
        <pc:chgData name="Ali Ardeshiri" userId="052a6704-090d-4bc4-a978-ceda1965e17c" providerId="ADAL" clId="{21CF9117-4E68-4684-8217-38C94DF3B9B3}" dt="2022-04-07T03:27:05.388" v="3298" actId="47"/>
        <pc:sldMkLst>
          <pc:docMk/>
          <pc:sldMk cId="685322081" sldId="1076"/>
        </pc:sldMkLst>
      </pc:sldChg>
      <pc:sldChg chg="new del">
        <pc:chgData name="Ali Ardeshiri" userId="052a6704-090d-4bc4-a978-ceda1965e17c" providerId="ADAL" clId="{21CF9117-4E68-4684-8217-38C94DF3B9B3}" dt="2022-04-07T03:27:05.388" v="3298" actId="47"/>
        <pc:sldMkLst>
          <pc:docMk/>
          <pc:sldMk cId="3730910947" sldId="1077"/>
        </pc:sldMkLst>
      </pc:sldChg>
      <pc:sldChg chg="new del">
        <pc:chgData name="Ali Ardeshiri" userId="052a6704-090d-4bc4-a978-ceda1965e17c" providerId="ADAL" clId="{21CF9117-4E68-4684-8217-38C94DF3B9B3}" dt="2022-04-07T03:27:05.388" v="3298" actId="47"/>
        <pc:sldMkLst>
          <pc:docMk/>
          <pc:sldMk cId="4272110255" sldId="1078"/>
        </pc:sldMkLst>
      </pc:sldChg>
      <pc:sldChg chg="new del">
        <pc:chgData name="Ali Ardeshiri" userId="052a6704-090d-4bc4-a978-ceda1965e17c" providerId="ADAL" clId="{21CF9117-4E68-4684-8217-38C94DF3B9B3}" dt="2022-04-07T03:27:05.388" v="3298" actId="47"/>
        <pc:sldMkLst>
          <pc:docMk/>
          <pc:sldMk cId="1438862124" sldId="1079"/>
        </pc:sldMkLst>
      </pc:sldChg>
      <pc:sldChg chg="new del">
        <pc:chgData name="Ali Ardeshiri" userId="052a6704-090d-4bc4-a978-ceda1965e17c" providerId="ADAL" clId="{21CF9117-4E68-4684-8217-38C94DF3B9B3}" dt="2022-04-07T03:27:05.388" v="3298" actId="47"/>
        <pc:sldMkLst>
          <pc:docMk/>
          <pc:sldMk cId="682583032" sldId="1080"/>
        </pc:sldMkLst>
      </pc:sldChg>
      <pc:sldChg chg="new del">
        <pc:chgData name="Ali Ardeshiri" userId="052a6704-090d-4bc4-a978-ceda1965e17c" providerId="ADAL" clId="{21CF9117-4E68-4684-8217-38C94DF3B9B3}" dt="2022-04-07T03:27:05.388" v="3298" actId="47"/>
        <pc:sldMkLst>
          <pc:docMk/>
          <pc:sldMk cId="3694188074" sldId="1081"/>
        </pc:sldMkLst>
      </pc:sldChg>
      <pc:sldChg chg="new del">
        <pc:chgData name="Ali Ardeshiri" userId="052a6704-090d-4bc4-a978-ceda1965e17c" providerId="ADAL" clId="{21CF9117-4E68-4684-8217-38C94DF3B9B3}" dt="2022-04-07T03:27:05.388" v="3298" actId="47"/>
        <pc:sldMkLst>
          <pc:docMk/>
          <pc:sldMk cId="3877224805" sldId="1082"/>
        </pc:sldMkLst>
      </pc:sldChg>
      <pc:sldChg chg="new del">
        <pc:chgData name="Ali Ardeshiri" userId="052a6704-090d-4bc4-a978-ceda1965e17c" providerId="ADAL" clId="{21CF9117-4E68-4684-8217-38C94DF3B9B3}" dt="2022-04-07T03:27:05.388" v="3298" actId="47"/>
        <pc:sldMkLst>
          <pc:docMk/>
          <pc:sldMk cId="3578572150" sldId="1083"/>
        </pc:sldMkLst>
      </pc:sldChg>
      <pc:sldChg chg="new del">
        <pc:chgData name="Ali Ardeshiri" userId="052a6704-090d-4bc4-a978-ceda1965e17c" providerId="ADAL" clId="{21CF9117-4E68-4684-8217-38C94DF3B9B3}" dt="2022-04-07T03:27:05.388" v="3298" actId="47"/>
        <pc:sldMkLst>
          <pc:docMk/>
          <pc:sldMk cId="1654485769" sldId="1084"/>
        </pc:sldMkLst>
      </pc:sldChg>
      <pc:sldChg chg="new del">
        <pc:chgData name="Ali Ardeshiri" userId="052a6704-090d-4bc4-a978-ceda1965e17c" providerId="ADAL" clId="{21CF9117-4E68-4684-8217-38C94DF3B9B3}" dt="2022-04-07T03:27:05.388" v="3298" actId="47"/>
        <pc:sldMkLst>
          <pc:docMk/>
          <pc:sldMk cId="2164357755" sldId="1085"/>
        </pc:sldMkLst>
      </pc:sldChg>
      <pc:sldChg chg="new del">
        <pc:chgData name="Ali Ardeshiri" userId="052a6704-090d-4bc4-a978-ceda1965e17c" providerId="ADAL" clId="{21CF9117-4E68-4684-8217-38C94DF3B9B3}" dt="2022-04-07T03:27:05.388" v="3298" actId="47"/>
        <pc:sldMkLst>
          <pc:docMk/>
          <pc:sldMk cId="2791543302" sldId="1086"/>
        </pc:sldMkLst>
      </pc:sldChg>
      <pc:sldChg chg="new del">
        <pc:chgData name="Ali Ardeshiri" userId="052a6704-090d-4bc4-a978-ceda1965e17c" providerId="ADAL" clId="{21CF9117-4E68-4684-8217-38C94DF3B9B3}" dt="2022-04-07T03:27:05.388" v="3298" actId="47"/>
        <pc:sldMkLst>
          <pc:docMk/>
          <pc:sldMk cId="2751709659" sldId="1087"/>
        </pc:sldMkLst>
      </pc:sldChg>
      <pc:sldChg chg="new del">
        <pc:chgData name="Ali Ardeshiri" userId="052a6704-090d-4bc4-a978-ceda1965e17c" providerId="ADAL" clId="{21CF9117-4E68-4684-8217-38C94DF3B9B3}" dt="2022-04-07T03:27:05.388" v="3298" actId="47"/>
        <pc:sldMkLst>
          <pc:docMk/>
          <pc:sldMk cId="2398686471" sldId="1088"/>
        </pc:sldMkLst>
      </pc:sldChg>
      <pc:sldChg chg="new del">
        <pc:chgData name="Ali Ardeshiri" userId="052a6704-090d-4bc4-a978-ceda1965e17c" providerId="ADAL" clId="{21CF9117-4E68-4684-8217-38C94DF3B9B3}" dt="2022-04-07T03:27:05.388" v="3298" actId="47"/>
        <pc:sldMkLst>
          <pc:docMk/>
          <pc:sldMk cId="313595829" sldId="1089"/>
        </pc:sldMkLst>
      </pc:sldChg>
      <pc:sldChg chg="new del">
        <pc:chgData name="Ali Ardeshiri" userId="052a6704-090d-4bc4-a978-ceda1965e17c" providerId="ADAL" clId="{21CF9117-4E68-4684-8217-38C94DF3B9B3}" dt="2022-04-07T03:27:05.388" v="3298" actId="47"/>
        <pc:sldMkLst>
          <pc:docMk/>
          <pc:sldMk cId="1892095534" sldId="1090"/>
        </pc:sldMkLst>
      </pc:sldChg>
      <pc:sldChg chg="new del">
        <pc:chgData name="Ali Ardeshiri" userId="052a6704-090d-4bc4-a978-ceda1965e17c" providerId="ADAL" clId="{21CF9117-4E68-4684-8217-38C94DF3B9B3}" dt="2022-04-07T03:27:05.388" v="3298" actId="47"/>
        <pc:sldMkLst>
          <pc:docMk/>
          <pc:sldMk cId="464619224" sldId="1091"/>
        </pc:sldMkLst>
      </pc:sldChg>
      <pc:sldChg chg="new del">
        <pc:chgData name="Ali Ardeshiri" userId="052a6704-090d-4bc4-a978-ceda1965e17c" providerId="ADAL" clId="{21CF9117-4E68-4684-8217-38C94DF3B9B3}" dt="2022-04-07T03:27:05.388" v="3298" actId="47"/>
        <pc:sldMkLst>
          <pc:docMk/>
          <pc:sldMk cId="2865081016" sldId="1092"/>
        </pc:sldMkLst>
      </pc:sldChg>
      <pc:sldChg chg="new del">
        <pc:chgData name="Ali Ardeshiri" userId="052a6704-090d-4bc4-a978-ceda1965e17c" providerId="ADAL" clId="{21CF9117-4E68-4684-8217-38C94DF3B9B3}" dt="2022-04-07T03:27:05.388" v="3298" actId="47"/>
        <pc:sldMkLst>
          <pc:docMk/>
          <pc:sldMk cId="3500653175" sldId="1093"/>
        </pc:sldMkLst>
      </pc:sldChg>
      <pc:sldChg chg="new del">
        <pc:chgData name="Ali Ardeshiri" userId="052a6704-090d-4bc4-a978-ceda1965e17c" providerId="ADAL" clId="{21CF9117-4E68-4684-8217-38C94DF3B9B3}" dt="2022-04-07T03:27:05.388" v="3298" actId="47"/>
        <pc:sldMkLst>
          <pc:docMk/>
          <pc:sldMk cId="3952828974" sldId="1094"/>
        </pc:sldMkLst>
      </pc:sldChg>
      <pc:sldChg chg="new del">
        <pc:chgData name="Ali Ardeshiri" userId="052a6704-090d-4bc4-a978-ceda1965e17c" providerId="ADAL" clId="{21CF9117-4E68-4684-8217-38C94DF3B9B3}" dt="2022-04-07T03:27:05.388" v="3298" actId="47"/>
        <pc:sldMkLst>
          <pc:docMk/>
          <pc:sldMk cId="4005870057" sldId="1095"/>
        </pc:sldMkLst>
      </pc:sldChg>
      <pc:sldChg chg="new del">
        <pc:chgData name="Ali Ardeshiri" userId="052a6704-090d-4bc4-a978-ceda1965e17c" providerId="ADAL" clId="{21CF9117-4E68-4684-8217-38C94DF3B9B3}" dt="2022-04-07T03:27:05.388" v="3298" actId="47"/>
        <pc:sldMkLst>
          <pc:docMk/>
          <pc:sldMk cId="3184785978" sldId="1096"/>
        </pc:sldMkLst>
      </pc:sldChg>
      <pc:sldChg chg="new del">
        <pc:chgData name="Ali Ardeshiri" userId="052a6704-090d-4bc4-a978-ceda1965e17c" providerId="ADAL" clId="{21CF9117-4E68-4684-8217-38C94DF3B9B3}" dt="2022-04-07T03:27:05.388" v="3298" actId="47"/>
        <pc:sldMkLst>
          <pc:docMk/>
          <pc:sldMk cId="2115382923" sldId="1097"/>
        </pc:sldMkLst>
      </pc:sldChg>
      <pc:sldChg chg="new del">
        <pc:chgData name="Ali Ardeshiri" userId="052a6704-090d-4bc4-a978-ceda1965e17c" providerId="ADAL" clId="{21CF9117-4E68-4684-8217-38C94DF3B9B3}" dt="2022-04-07T03:27:05.388" v="3298" actId="47"/>
        <pc:sldMkLst>
          <pc:docMk/>
          <pc:sldMk cId="933113723" sldId="1098"/>
        </pc:sldMkLst>
      </pc:sldChg>
      <pc:sldChg chg="new del">
        <pc:chgData name="Ali Ardeshiri" userId="052a6704-090d-4bc4-a978-ceda1965e17c" providerId="ADAL" clId="{21CF9117-4E68-4684-8217-38C94DF3B9B3}" dt="2022-04-07T03:27:05.388" v="3298" actId="47"/>
        <pc:sldMkLst>
          <pc:docMk/>
          <pc:sldMk cId="3538246120" sldId="1099"/>
        </pc:sldMkLst>
      </pc:sldChg>
      <pc:sldChg chg="new del">
        <pc:chgData name="Ali Ardeshiri" userId="052a6704-090d-4bc4-a978-ceda1965e17c" providerId="ADAL" clId="{21CF9117-4E68-4684-8217-38C94DF3B9B3}" dt="2022-04-07T03:27:05.388" v="3298" actId="47"/>
        <pc:sldMkLst>
          <pc:docMk/>
          <pc:sldMk cId="3950264249" sldId="1100"/>
        </pc:sldMkLst>
      </pc:sldChg>
      <pc:sldChg chg="new del">
        <pc:chgData name="Ali Ardeshiri" userId="052a6704-090d-4bc4-a978-ceda1965e17c" providerId="ADAL" clId="{21CF9117-4E68-4684-8217-38C94DF3B9B3}" dt="2022-04-07T03:27:05.388" v="3298" actId="47"/>
        <pc:sldMkLst>
          <pc:docMk/>
          <pc:sldMk cId="3624253271" sldId="1101"/>
        </pc:sldMkLst>
      </pc:sldChg>
      <pc:sldChg chg="new del">
        <pc:chgData name="Ali Ardeshiri" userId="052a6704-090d-4bc4-a978-ceda1965e17c" providerId="ADAL" clId="{21CF9117-4E68-4684-8217-38C94DF3B9B3}" dt="2022-04-07T03:27:05.388" v="3298" actId="47"/>
        <pc:sldMkLst>
          <pc:docMk/>
          <pc:sldMk cId="2328316992" sldId="1102"/>
        </pc:sldMkLst>
      </pc:sldChg>
      <pc:sldChg chg="new del">
        <pc:chgData name="Ali Ardeshiri" userId="052a6704-090d-4bc4-a978-ceda1965e17c" providerId="ADAL" clId="{21CF9117-4E68-4684-8217-38C94DF3B9B3}" dt="2022-04-07T03:27:05.388" v="3298" actId="47"/>
        <pc:sldMkLst>
          <pc:docMk/>
          <pc:sldMk cId="778492286" sldId="1103"/>
        </pc:sldMkLst>
      </pc:sldChg>
      <pc:sldChg chg="new del">
        <pc:chgData name="Ali Ardeshiri" userId="052a6704-090d-4bc4-a978-ceda1965e17c" providerId="ADAL" clId="{21CF9117-4E68-4684-8217-38C94DF3B9B3}" dt="2022-04-07T03:27:05.388" v="3298" actId="47"/>
        <pc:sldMkLst>
          <pc:docMk/>
          <pc:sldMk cId="2398899711" sldId="1104"/>
        </pc:sldMkLst>
      </pc:sldChg>
      <pc:sldChg chg="new del">
        <pc:chgData name="Ali Ardeshiri" userId="052a6704-090d-4bc4-a978-ceda1965e17c" providerId="ADAL" clId="{21CF9117-4E68-4684-8217-38C94DF3B9B3}" dt="2022-04-07T03:27:05.388" v="3298" actId="47"/>
        <pc:sldMkLst>
          <pc:docMk/>
          <pc:sldMk cId="3647023838" sldId="1105"/>
        </pc:sldMkLst>
      </pc:sldChg>
      <pc:sldChg chg="new del">
        <pc:chgData name="Ali Ardeshiri" userId="052a6704-090d-4bc4-a978-ceda1965e17c" providerId="ADAL" clId="{21CF9117-4E68-4684-8217-38C94DF3B9B3}" dt="2022-04-07T03:27:05.388" v="3298" actId="47"/>
        <pc:sldMkLst>
          <pc:docMk/>
          <pc:sldMk cId="375831600" sldId="1106"/>
        </pc:sldMkLst>
      </pc:sldChg>
      <pc:sldChg chg="new del">
        <pc:chgData name="Ali Ardeshiri" userId="052a6704-090d-4bc4-a978-ceda1965e17c" providerId="ADAL" clId="{21CF9117-4E68-4684-8217-38C94DF3B9B3}" dt="2022-04-07T03:27:05.388" v="3298" actId="47"/>
        <pc:sldMkLst>
          <pc:docMk/>
          <pc:sldMk cId="772609553" sldId="1107"/>
        </pc:sldMkLst>
      </pc:sldChg>
      <pc:sldChg chg="new del">
        <pc:chgData name="Ali Ardeshiri" userId="052a6704-090d-4bc4-a978-ceda1965e17c" providerId="ADAL" clId="{21CF9117-4E68-4684-8217-38C94DF3B9B3}" dt="2022-04-07T03:27:05.388" v="3298" actId="47"/>
        <pc:sldMkLst>
          <pc:docMk/>
          <pc:sldMk cId="2448536525" sldId="1108"/>
        </pc:sldMkLst>
      </pc:sldChg>
      <pc:sldChg chg="new del">
        <pc:chgData name="Ali Ardeshiri" userId="052a6704-090d-4bc4-a978-ceda1965e17c" providerId="ADAL" clId="{21CF9117-4E68-4684-8217-38C94DF3B9B3}" dt="2022-04-07T03:27:05.388" v="3298" actId="47"/>
        <pc:sldMkLst>
          <pc:docMk/>
          <pc:sldMk cId="2965422394" sldId="1109"/>
        </pc:sldMkLst>
      </pc:sldChg>
      <pc:sldChg chg="new del">
        <pc:chgData name="Ali Ardeshiri" userId="052a6704-090d-4bc4-a978-ceda1965e17c" providerId="ADAL" clId="{21CF9117-4E68-4684-8217-38C94DF3B9B3}" dt="2022-04-07T03:27:05.388" v="3298" actId="47"/>
        <pc:sldMkLst>
          <pc:docMk/>
          <pc:sldMk cId="2495239960" sldId="1110"/>
        </pc:sldMkLst>
      </pc:sldChg>
      <pc:sldChg chg="new del">
        <pc:chgData name="Ali Ardeshiri" userId="052a6704-090d-4bc4-a978-ceda1965e17c" providerId="ADAL" clId="{21CF9117-4E68-4684-8217-38C94DF3B9B3}" dt="2022-04-07T03:27:05.388" v="3298" actId="47"/>
        <pc:sldMkLst>
          <pc:docMk/>
          <pc:sldMk cId="1610969969" sldId="1111"/>
        </pc:sldMkLst>
      </pc:sldChg>
      <pc:sldChg chg="new del">
        <pc:chgData name="Ali Ardeshiri" userId="052a6704-090d-4bc4-a978-ceda1965e17c" providerId="ADAL" clId="{21CF9117-4E68-4684-8217-38C94DF3B9B3}" dt="2022-04-07T03:27:05.388" v="3298" actId="47"/>
        <pc:sldMkLst>
          <pc:docMk/>
          <pc:sldMk cId="58039111" sldId="1112"/>
        </pc:sldMkLst>
      </pc:sldChg>
      <pc:sldChg chg="new del">
        <pc:chgData name="Ali Ardeshiri" userId="052a6704-090d-4bc4-a978-ceda1965e17c" providerId="ADAL" clId="{21CF9117-4E68-4684-8217-38C94DF3B9B3}" dt="2022-04-07T03:27:05.388" v="3298" actId="47"/>
        <pc:sldMkLst>
          <pc:docMk/>
          <pc:sldMk cId="3444807102" sldId="1113"/>
        </pc:sldMkLst>
      </pc:sldChg>
      <pc:sldChg chg="new del">
        <pc:chgData name="Ali Ardeshiri" userId="052a6704-090d-4bc4-a978-ceda1965e17c" providerId="ADAL" clId="{21CF9117-4E68-4684-8217-38C94DF3B9B3}" dt="2022-04-07T03:27:05.388" v="3298" actId="47"/>
        <pc:sldMkLst>
          <pc:docMk/>
          <pc:sldMk cId="1117621626" sldId="1114"/>
        </pc:sldMkLst>
      </pc:sldChg>
      <pc:sldChg chg="new del">
        <pc:chgData name="Ali Ardeshiri" userId="052a6704-090d-4bc4-a978-ceda1965e17c" providerId="ADAL" clId="{21CF9117-4E68-4684-8217-38C94DF3B9B3}" dt="2022-04-07T03:27:05.388" v="3298" actId="47"/>
        <pc:sldMkLst>
          <pc:docMk/>
          <pc:sldMk cId="3565464127" sldId="1115"/>
        </pc:sldMkLst>
      </pc:sldChg>
      <pc:sldChg chg="new del">
        <pc:chgData name="Ali Ardeshiri" userId="052a6704-090d-4bc4-a978-ceda1965e17c" providerId="ADAL" clId="{21CF9117-4E68-4684-8217-38C94DF3B9B3}" dt="2022-04-07T03:27:05.388" v="3298" actId="47"/>
        <pc:sldMkLst>
          <pc:docMk/>
          <pc:sldMk cId="2827574349" sldId="1116"/>
        </pc:sldMkLst>
      </pc:sldChg>
      <pc:sldChg chg="new del">
        <pc:chgData name="Ali Ardeshiri" userId="052a6704-090d-4bc4-a978-ceda1965e17c" providerId="ADAL" clId="{21CF9117-4E68-4684-8217-38C94DF3B9B3}" dt="2022-04-07T03:27:05.388" v="3298" actId="47"/>
        <pc:sldMkLst>
          <pc:docMk/>
          <pc:sldMk cId="978330830" sldId="1117"/>
        </pc:sldMkLst>
      </pc:sldChg>
      <pc:sldChg chg="new del">
        <pc:chgData name="Ali Ardeshiri" userId="052a6704-090d-4bc4-a978-ceda1965e17c" providerId="ADAL" clId="{21CF9117-4E68-4684-8217-38C94DF3B9B3}" dt="2022-04-07T03:27:05.388" v="3298" actId="47"/>
        <pc:sldMkLst>
          <pc:docMk/>
          <pc:sldMk cId="2292692644" sldId="1118"/>
        </pc:sldMkLst>
      </pc:sldChg>
      <pc:sldChg chg="new del">
        <pc:chgData name="Ali Ardeshiri" userId="052a6704-090d-4bc4-a978-ceda1965e17c" providerId="ADAL" clId="{21CF9117-4E68-4684-8217-38C94DF3B9B3}" dt="2022-04-07T03:27:05.388" v="3298" actId="47"/>
        <pc:sldMkLst>
          <pc:docMk/>
          <pc:sldMk cId="2057395829" sldId="1119"/>
        </pc:sldMkLst>
      </pc:sldChg>
      <pc:sldChg chg="new del">
        <pc:chgData name="Ali Ardeshiri" userId="052a6704-090d-4bc4-a978-ceda1965e17c" providerId="ADAL" clId="{21CF9117-4E68-4684-8217-38C94DF3B9B3}" dt="2022-04-07T03:27:05.388" v="3298" actId="47"/>
        <pc:sldMkLst>
          <pc:docMk/>
          <pc:sldMk cId="2176963661" sldId="1120"/>
        </pc:sldMkLst>
      </pc:sldChg>
      <pc:sldChg chg="new del">
        <pc:chgData name="Ali Ardeshiri" userId="052a6704-090d-4bc4-a978-ceda1965e17c" providerId="ADAL" clId="{21CF9117-4E68-4684-8217-38C94DF3B9B3}" dt="2022-04-07T03:27:05.388" v="3298" actId="47"/>
        <pc:sldMkLst>
          <pc:docMk/>
          <pc:sldMk cId="1439945546" sldId="1121"/>
        </pc:sldMkLst>
      </pc:sldChg>
      <pc:sldChg chg="new del">
        <pc:chgData name="Ali Ardeshiri" userId="052a6704-090d-4bc4-a978-ceda1965e17c" providerId="ADAL" clId="{21CF9117-4E68-4684-8217-38C94DF3B9B3}" dt="2022-04-07T03:27:05.388" v="3298" actId="47"/>
        <pc:sldMkLst>
          <pc:docMk/>
          <pc:sldMk cId="3129053264" sldId="1122"/>
        </pc:sldMkLst>
      </pc:sldChg>
      <pc:sldChg chg="new del">
        <pc:chgData name="Ali Ardeshiri" userId="052a6704-090d-4bc4-a978-ceda1965e17c" providerId="ADAL" clId="{21CF9117-4E68-4684-8217-38C94DF3B9B3}" dt="2022-04-07T03:27:05.388" v="3298" actId="47"/>
        <pc:sldMkLst>
          <pc:docMk/>
          <pc:sldMk cId="2454866456" sldId="1123"/>
        </pc:sldMkLst>
      </pc:sldChg>
      <pc:sldChg chg="new del">
        <pc:chgData name="Ali Ardeshiri" userId="052a6704-090d-4bc4-a978-ceda1965e17c" providerId="ADAL" clId="{21CF9117-4E68-4684-8217-38C94DF3B9B3}" dt="2022-04-07T03:27:05.388" v="3298" actId="47"/>
        <pc:sldMkLst>
          <pc:docMk/>
          <pc:sldMk cId="1393109147" sldId="1124"/>
        </pc:sldMkLst>
      </pc:sldChg>
      <pc:sldChg chg="new del">
        <pc:chgData name="Ali Ardeshiri" userId="052a6704-090d-4bc4-a978-ceda1965e17c" providerId="ADAL" clId="{21CF9117-4E68-4684-8217-38C94DF3B9B3}" dt="2022-04-07T03:27:05.388" v="3298" actId="47"/>
        <pc:sldMkLst>
          <pc:docMk/>
          <pc:sldMk cId="1686628134" sldId="1125"/>
        </pc:sldMkLst>
      </pc:sldChg>
      <pc:sldChg chg="new del">
        <pc:chgData name="Ali Ardeshiri" userId="052a6704-090d-4bc4-a978-ceda1965e17c" providerId="ADAL" clId="{21CF9117-4E68-4684-8217-38C94DF3B9B3}" dt="2022-04-07T03:27:05.388" v="3298" actId="47"/>
        <pc:sldMkLst>
          <pc:docMk/>
          <pc:sldMk cId="897043270" sldId="1126"/>
        </pc:sldMkLst>
      </pc:sldChg>
      <pc:sldChg chg="new del">
        <pc:chgData name="Ali Ardeshiri" userId="052a6704-090d-4bc4-a978-ceda1965e17c" providerId="ADAL" clId="{21CF9117-4E68-4684-8217-38C94DF3B9B3}" dt="2022-04-07T03:27:05.388" v="3298" actId="47"/>
        <pc:sldMkLst>
          <pc:docMk/>
          <pc:sldMk cId="981902724" sldId="1127"/>
        </pc:sldMkLst>
      </pc:sldChg>
      <pc:sldChg chg="new del">
        <pc:chgData name="Ali Ardeshiri" userId="052a6704-090d-4bc4-a978-ceda1965e17c" providerId="ADAL" clId="{21CF9117-4E68-4684-8217-38C94DF3B9B3}" dt="2022-04-07T03:27:05.388" v="3298" actId="47"/>
        <pc:sldMkLst>
          <pc:docMk/>
          <pc:sldMk cId="546192210" sldId="1128"/>
        </pc:sldMkLst>
      </pc:sldChg>
      <pc:sldChg chg="new del">
        <pc:chgData name="Ali Ardeshiri" userId="052a6704-090d-4bc4-a978-ceda1965e17c" providerId="ADAL" clId="{21CF9117-4E68-4684-8217-38C94DF3B9B3}" dt="2022-04-07T03:27:05.388" v="3298" actId="47"/>
        <pc:sldMkLst>
          <pc:docMk/>
          <pc:sldMk cId="842084966" sldId="1129"/>
        </pc:sldMkLst>
      </pc:sldChg>
      <pc:sldChg chg="new del">
        <pc:chgData name="Ali Ardeshiri" userId="052a6704-090d-4bc4-a978-ceda1965e17c" providerId="ADAL" clId="{21CF9117-4E68-4684-8217-38C94DF3B9B3}" dt="2022-04-07T03:27:05.388" v="3298" actId="47"/>
        <pc:sldMkLst>
          <pc:docMk/>
          <pc:sldMk cId="138430274" sldId="1130"/>
        </pc:sldMkLst>
      </pc:sldChg>
      <pc:sldChg chg="new del">
        <pc:chgData name="Ali Ardeshiri" userId="052a6704-090d-4bc4-a978-ceda1965e17c" providerId="ADAL" clId="{21CF9117-4E68-4684-8217-38C94DF3B9B3}" dt="2022-04-07T03:27:05.388" v="3298" actId="47"/>
        <pc:sldMkLst>
          <pc:docMk/>
          <pc:sldMk cId="1941587098" sldId="1131"/>
        </pc:sldMkLst>
      </pc:sldChg>
      <pc:sldChg chg="new del">
        <pc:chgData name="Ali Ardeshiri" userId="052a6704-090d-4bc4-a978-ceda1965e17c" providerId="ADAL" clId="{21CF9117-4E68-4684-8217-38C94DF3B9B3}" dt="2022-04-07T03:27:05.388" v="3298" actId="47"/>
        <pc:sldMkLst>
          <pc:docMk/>
          <pc:sldMk cId="685537000" sldId="1132"/>
        </pc:sldMkLst>
      </pc:sldChg>
      <pc:sldChg chg="new del">
        <pc:chgData name="Ali Ardeshiri" userId="052a6704-090d-4bc4-a978-ceda1965e17c" providerId="ADAL" clId="{21CF9117-4E68-4684-8217-38C94DF3B9B3}" dt="2022-04-07T03:27:05.388" v="3298" actId="47"/>
        <pc:sldMkLst>
          <pc:docMk/>
          <pc:sldMk cId="2875907410" sldId="1133"/>
        </pc:sldMkLst>
      </pc:sldChg>
      <pc:sldChg chg="new del">
        <pc:chgData name="Ali Ardeshiri" userId="052a6704-090d-4bc4-a978-ceda1965e17c" providerId="ADAL" clId="{21CF9117-4E68-4684-8217-38C94DF3B9B3}" dt="2022-04-07T03:27:05.388" v="3298" actId="47"/>
        <pc:sldMkLst>
          <pc:docMk/>
          <pc:sldMk cId="1460823984" sldId="1134"/>
        </pc:sldMkLst>
      </pc:sldChg>
      <pc:sldChg chg="new del">
        <pc:chgData name="Ali Ardeshiri" userId="052a6704-090d-4bc4-a978-ceda1965e17c" providerId="ADAL" clId="{21CF9117-4E68-4684-8217-38C94DF3B9B3}" dt="2022-04-07T03:27:05.388" v="3298" actId="47"/>
        <pc:sldMkLst>
          <pc:docMk/>
          <pc:sldMk cId="2949127272" sldId="1135"/>
        </pc:sldMkLst>
      </pc:sldChg>
      <pc:sldChg chg="new del">
        <pc:chgData name="Ali Ardeshiri" userId="052a6704-090d-4bc4-a978-ceda1965e17c" providerId="ADAL" clId="{21CF9117-4E68-4684-8217-38C94DF3B9B3}" dt="2022-04-07T03:27:05.388" v="3298" actId="47"/>
        <pc:sldMkLst>
          <pc:docMk/>
          <pc:sldMk cId="2978480804" sldId="1136"/>
        </pc:sldMkLst>
      </pc:sldChg>
      <pc:sldChg chg="new del">
        <pc:chgData name="Ali Ardeshiri" userId="052a6704-090d-4bc4-a978-ceda1965e17c" providerId="ADAL" clId="{21CF9117-4E68-4684-8217-38C94DF3B9B3}" dt="2022-04-07T03:27:05.388" v="3298" actId="47"/>
        <pc:sldMkLst>
          <pc:docMk/>
          <pc:sldMk cId="1874622525" sldId="1137"/>
        </pc:sldMkLst>
      </pc:sldChg>
      <pc:sldChg chg="new del">
        <pc:chgData name="Ali Ardeshiri" userId="052a6704-090d-4bc4-a978-ceda1965e17c" providerId="ADAL" clId="{21CF9117-4E68-4684-8217-38C94DF3B9B3}" dt="2022-04-07T03:27:05.388" v="3298" actId="47"/>
        <pc:sldMkLst>
          <pc:docMk/>
          <pc:sldMk cId="2008064620" sldId="1138"/>
        </pc:sldMkLst>
      </pc:sldChg>
      <pc:sldChg chg="new del">
        <pc:chgData name="Ali Ardeshiri" userId="052a6704-090d-4bc4-a978-ceda1965e17c" providerId="ADAL" clId="{21CF9117-4E68-4684-8217-38C94DF3B9B3}" dt="2022-04-07T03:27:05.388" v="3298" actId="47"/>
        <pc:sldMkLst>
          <pc:docMk/>
          <pc:sldMk cId="3341206483" sldId="1139"/>
        </pc:sldMkLst>
      </pc:sldChg>
      <pc:sldChg chg="new del">
        <pc:chgData name="Ali Ardeshiri" userId="052a6704-090d-4bc4-a978-ceda1965e17c" providerId="ADAL" clId="{21CF9117-4E68-4684-8217-38C94DF3B9B3}" dt="2022-04-07T03:27:05.388" v="3298" actId="47"/>
        <pc:sldMkLst>
          <pc:docMk/>
          <pc:sldMk cId="1163576132" sldId="1140"/>
        </pc:sldMkLst>
      </pc:sldChg>
      <pc:sldChg chg="new del">
        <pc:chgData name="Ali Ardeshiri" userId="052a6704-090d-4bc4-a978-ceda1965e17c" providerId="ADAL" clId="{21CF9117-4E68-4684-8217-38C94DF3B9B3}" dt="2022-04-07T03:27:05.388" v="3298" actId="47"/>
        <pc:sldMkLst>
          <pc:docMk/>
          <pc:sldMk cId="1107353942" sldId="1141"/>
        </pc:sldMkLst>
      </pc:sldChg>
      <pc:sldChg chg="new del">
        <pc:chgData name="Ali Ardeshiri" userId="052a6704-090d-4bc4-a978-ceda1965e17c" providerId="ADAL" clId="{21CF9117-4E68-4684-8217-38C94DF3B9B3}" dt="2022-04-07T03:27:05.388" v="3298" actId="47"/>
        <pc:sldMkLst>
          <pc:docMk/>
          <pc:sldMk cId="4259712318" sldId="1142"/>
        </pc:sldMkLst>
      </pc:sldChg>
      <pc:sldChg chg="new del">
        <pc:chgData name="Ali Ardeshiri" userId="052a6704-090d-4bc4-a978-ceda1965e17c" providerId="ADAL" clId="{21CF9117-4E68-4684-8217-38C94DF3B9B3}" dt="2022-04-07T03:27:05.388" v="3298" actId="47"/>
        <pc:sldMkLst>
          <pc:docMk/>
          <pc:sldMk cId="848022752" sldId="1143"/>
        </pc:sldMkLst>
      </pc:sldChg>
      <pc:sldChg chg="new del">
        <pc:chgData name="Ali Ardeshiri" userId="052a6704-090d-4bc4-a978-ceda1965e17c" providerId="ADAL" clId="{21CF9117-4E68-4684-8217-38C94DF3B9B3}" dt="2022-04-07T03:27:05.388" v="3298" actId="47"/>
        <pc:sldMkLst>
          <pc:docMk/>
          <pc:sldMk cId="2456781413" sldId="1144"/>
        </pc:sldMkLst>
      </pc:sldChg>
      <pc:sldChg chg="new del">
        <pc:chgData name="Ali Ardeshiri" userId="052a6704-090d-4bc4-a978-ceda1965e17c" providerId="ADAL" clId="{21CF9117-4E68-4684-8217-38C94DF3B9B3}" dt="2022-04-07T03:27:05.388" v="3298" actId="47"/>
        <pc:sldMkLst>
          <pc:docMk/>
          <pc:sldMk cId="1285599588" sldId="1145"/>
        </pc:sldMkLst>
      </pc:sldChg>
      <pc:sldChg chg="new del">
        <pc:chgData name="Ali Ardeshiri" userId="052a6704-090d-4bc4-a978-ceda1965e17c" providerId="ADAL" clId="{21CF9117-4E68-4684-8217-38C94DF3B9B3}" dt="2022-04-07T03:27:05.388" v="3298" actId="47"/>
        <pc:sldMkLst>
          <pc:docMk/>
          <pc:sldMk cId="1599366059" sldId="1146"/>
        </pc:sldMkLst>
      </pc:sldChg>
      <pc:sldChg chg="new del">
        <pc:chgData name="Ali Ardeshiri" userId="052a6704-090d-4bc4-a978-ceda1965e17c" providerId="ADAL" clId="{21CF9117-4E68-4684-8217-38C94DF3B9B3}" dt="2022-04-07T03:27:05.388" v="3298" actId="47"/>
        <pc:sldMkLst>
          <pc:docMk/>
          <pc:sldMk cId="1730959796" sldId="1147"/>
        </pc:sldMkLst>
      </pc:sldChg>
      <pc:sldChg chg="new del">
        <pc:chgData name="Ali Ardeshiri" userId="052a6704-090d-4bc4-a978-ceda1965e17c" providerId="ADAL" clId="{21CF9117-4E68-4684-8217-38C94DF3B9B3}" dt="2022-04-07T03:27:05.388" v="3298" actId="47"/>
        <pc:sldMkLst>
          <pc:docMk/>
          <pc:sldMk cId="1543914702" sldId="1148"/>
        </pc:sldMkLst>
      </pc:sldChg>
      <pc:sldChg chg="new del">
        <pc:chgData name="Ali Ardeshiri" userId="052a6704-090d-4bc4-a978-ceda1965e17c" providerId="ADAL" clId="{21CF9117-4E68-4684-8217-38C94DF3B9B3}" dt="2022-04-07T03:27:05.388" v="3298" actId="47"/>
        <pc:sldMkLst>
          <pc:docMk/>
          <pc:sldMk cId="872650884" sldId="1149"/>
        </pc:sldMkLst>
      </pc:sldChg>
      <pc:sldChg chg="new del">
        <pc:chgData name="Ali Ardeshiri" userId="052a6704-090d-4bc4-a978-ceda1965e17c" providerId="ADAL" clId="{21CF9117-4E68-4684-8217-38C94DF3B9B3}" dt="2022-04-07T03:27:05.388" v="3298" actId="47"/>
        <pc:sldMkLst>
          <pc:docMk/>
          <pc:sldMk cId="305311583" sldId="1150"/>
        </pc:sldMkLst>
      </pc:sldChg>
      <pc:sldChg chg="new del">
        <pc:chgData name="Ali Ardeshiri" userId="052a6704-090d-4bc4-a978-ceda1965e17c" providerId="ADAL" clId="{21CF9117-4E68-4684-8217-38C94DF3B9B3}" dt="2022-04-07T03:27:05.388" v="3298" actId="47"/>
        <pc:sldMkLst>
          <pc:docMk/>
          <pc:sldMk cId="1376292633" sldId="1151"/>
        </pc:sldMkLst>
      </pc:sldChg>
      <pc:sldChg chg="new del">
        <pc:chgData name="Ali Ardeshiri" userId="052a6704-090d-4bc4-a978-ceda1965e17c" providerId="ADAL" clId="{21CF9117-4E68-4684-8217-38C94DF3B9B3}" dt="2022-04-07T03:27:05.388" v="3298" actId="47"/>
        <pc:sldMkLst>
          <pc:docMk/>
          <pc:sldMk cId="3096525163" sldId="1152"/>
        </pc:sldMkLst>
      </pc:sldChg>
      <pc:sldChg chg="new del">
        <pc:chgData name="Ali Ardeshiri" userId="052a6704-090d-4bc4-a978-ceda1965e17c" providerId="ADAL" clId="{21CF9117-4E68-4684-8217-38C94DF3B9B3}" dt="2022-04-07T03:27:05.388" v="3298" actId="47"/>
        <pc:sldMkLst>
          <pc:docMk/>
          <pc:sldMk cId="3133760070" sldId="1153"/>
        </pc:sldMkLst>
      </pc:sldChg>
      <pc:sldChg chg="new del">
        <pc:chgData name="Ali Ardeshiri" userId="052a6704-090d-4bc4-a978-ceda1965e17c" providerId="ADAL" clId="{21CF9117-4E68-4684-8217-38C94DF3B9B3}" dt="2022-04-07T03:27:05.388" v="3298" actId="47"/>
        <pc:sldMkLst>
          <pc:docMk/>
          <pc:sldMk cId="1766525657" sldId="1154"/>
        </pc:sldMkLst>
      </pc:sldChg>
      <pc:sldChg chg="new del">
        <pc:chgData name="Ali Ardeshiri" userId="052a6704-090d-4bc4-a978-ceda1965e17c" providerId="ADAL" clId="{21CF9117-4E68-4684-8217-38C94DF3B9B3}" dt="2022-04-07T03:27:05.388" v="3298" actId="47"/>
        <pc:sldMkLst>
          <pc:docMk/>
          <pc:sldMk cId="2100154977" sldId="1155"/>
        </pc:sldMkLst>
      </pc:sldChg>
      <pc:sldChg chg="new del">
        <pc:chgData name="Ali Ardeshiri" userId="052a6704-090d-4bc4-a978-ceda1965e17c" providerId="ADAL" clId="{21CF9117-4E68-4684-8217-38C94DF3B9B3}" dt="2022-04-07T03:27:05.388" v="3298" actId="47"/>
        <pc:sldMkLst>
          <pc:docMk/>
          <pc:sldMk cId="2340642292" sldId="1156"/>
        </pc:sldMkLst>
      </pc:sldChg>
      <pc:sldChg chg="new del">
        <pc:chgData name="Ali Ardeshiri" userId="052a6704-090d-4bc4-a978-ceda1965e17c" providerId="ADAL" clId="{21CF9117-4E68-4684-8217-38C94DF3B9B3}" dt="2022-04-07T03:27:05.388" v="3298" actId="47"/>
        <pc:sldMkLst>
          <pc:docMk/>
          <pc:sldMk cId="1790981845" sldId="1157"/>
        </pc:sldMkLst>
      </pc:sldChg>
      <pc:sldChg chg="new del">
        <pc:chgData name="Ali Ardeshiri" userId="052a6704-090d-4bc4-a978-ceda1965e17c" providerId="ADAL" clId="{21CF9117-4E68-4684-8217-38C94DF3B9B3}" dt="2022-04-07T03:27:05.388" v="3298" actId="47"/>
        <pc:sldMkLst>
          <pc:docMk/>
          <pc:sldMk cId="3538855885" sldId="1158"/>
        </pc:sldMkLst>
      </pc:sldChg>
      <pc:sldChg chg="new del">
        <pc:chgData name="Ali Ardeshiri" userId="052a6704-090d-4bc4-a978-ceda1965e17c" providerId="ADAL" clId="{21CF9117-4E68-4684-8217-38C94DF3B9B3}" dt="2022-04-07T03:27:05.388" v="3298" actId="47"/>
        <pc:sldMkLst>
          <pc:docMk/>
          <pc:sldMk cId="2493829413" sldId="1159"/>
        </pc:sldMkLst>
      </pc:sldChg>
      <pc:sldChg chg="new del">
        <pc:chgData name="Ali Ardeshiri" userId="052a6704-090d-4bc4-a978-ceda1965e17c" providerId="ADAL" clId="{21CF9117-4E68-4684-8217-38C94DF3B9B3}" dt="2022-04-07T03:27:05.388" v="3298" actId="47"/>
        <pc:sldMkLst>
          <pc:docMk/>
          <pc:sldMk cId="2513168823" sldId="1160"/>
        </pc:sldMkLst>
      </pc:sldChg>
      <pc:sldChg chg="new del">
        <pc:chgData name="Ali Ardeshiri" userId="052a6704-090d-4bc4-a978-ceda1965e17c" providerId="ADAL" clId="{21CF9117-4E68-4684-8217-38C94DF3B9B3}" dt="2022-04-07T03:27:05.388" v="3298" actId="47"/>
        <pc:sldMkLst>
          <pc:docMk/>
          <pc:sldMk cId="4168636635" sldId="1161"/>
        </pc:sldMkLst>
      </pc:sldChg>
      <pc:sldChg chg="new del">
        <pc:chgData name="Ali Ardeshiri" userId="052a6704-090d-4bc4-a978-ceda1965e17c" providerId="ADAL" clId="{21CF9117-4E68-4684-8217-38C94DF3B9B3}" dt="2022-04-07T03:27:05.388" v="3298" actId="47"/>
        <pc:sldMkLst>
          <pc:docMk/>
          <pc:sldMk cId="1473593106" sldId="1162"/>
        </pc:sldMkLst>
      </pc:sldChg>
      <pc:sldChg chg="new del">
        <pc:chgData name="Ali Ardeshiri" userId="052a6704-090d-4bc4-a978-ceda1965e17c" providerId="ADAL" clId="{21CF9117-4E68-4684-8217-38C94DF3B9B3}" dt="2022-04-07T03:27:05.388" v="3298" actId="47"/>
        <pc:sldMkLst>
          <pc:docMk/>
          <pc:sldMk cId="2618090673" sldId="1163"/>
        </pc:sldMkLst>
      </pc:sldChg>
      <pc:sldChg chg="new del">
        <pc:chgData name="Ali Ardeshiri" userId="052a6704-090d-4bc4-a978-ceda1965e17c" providerId="ADAL" clId="{21CF9117-4E68-4684-8217-38C94DF3B9B3}" dt="2022-04-07T03:27:05.388" v="3298" actId="47"/>
        <pc:sldMkLst>
          <pc:docMk/>
          <pc:sldMk cId="392747814" sldId="1164"/>
        </pc:sldMkLst>
      </pc:sldChg>
      <pc:sldChg chg="new del">
        <pc:chgData name="Ali Ardeshiri" userId="052a6704-090d-4bc4-a978-ceda1965e17c" providerId="ADAL" clId="{21CF9117-4E68-4684-8217-38C94DF3B9B3}" dt="2022-04-07T03:27:05.388" v="3298" actId="47"/>
        <pc:sldMkLst>
          <pc:docMk/>
          <pc:sldMk cId="739855529" sldId="1165"/>
        </pc:sldMkLst>
      </pc:sldChg>
      <pc:sldChg chg="new del">
        <pc:chgData name="Ali Ardeshiri" userId="052a6704-090d-4bc4-a978-ceda1965e17c" providerId="ADAL" clId="{21CF9117-4E68-4684-8217-38C94DF3B9B3}" dt="2022-04-07T03:27:05.388" v="3298" actId="47"/>
        <pc:sldMkLst>
          <pc:docMk/>
          <pc:sldMk cId="3210290754" sldId="1166"/>
        </pc:sldMkLst>
      </pc:sldChg>
      <pc:sldChg chg="new del">
        <pc:chgData name="Ali Ardeshiri" userId="052a6704-090d-4bc4-a978-ceda1965e17c" providerId="ADAL" clId="{21CF9117-4E68-4684-8217-38C94DF3B9B3}" dt="2022-04-07T03:27:05.388" v="3298" actId="47"/>
        <pc:sldMkLst>
          <pc:docMk/>
          <pc:sldMk cId="1794211378" sldId="1167"/>
        </pc:sldMkLst>
      </pc:sldChg>
      <pc:sldChg chg="new del">
        <pc:chgData name="Ali Ardeshiri" userId="052a6704-090d-4bc4-a978-ceda1965e17c" providerId="ADAL" clId="{21CF9117-4E68-4684-8217-38C94DF3B9B3}" dt="2022-04-07T03:27:05.388" v="3298" actId="47"/>
        <pc:sldMkLst>
          <pc:docMk/>
          <pc:sldMk cId="3193819247" sldId="1168"/>
        </pc:sldMkLst>
      </pc:sldChg>
      <pc:sldChg chg="new del">
        <pc:chgData name="Ali Ardeshiri" userId="052a6704-090d-4bc4-a978-ceda1965e17c" providerId="ADAL" clId="{21CF9117-4E68-4684-8217-38C94DF3B9B3}" dt="2022-04-07T03:27:05.388" v="3298" actId="47"/>
        <pc:sldMkLst>
          <pc:docMk/>
          <pc:sldMk cId="1468671869" sldId="1169"/>
        </pc:sldMkLst>
      </pc:sldChg>
      <pc:sldChg chg="new del">
        <pc:chgData name="Ali Ardeshiri" userId="052a6704-090d-4bc4-a978-ceda1965e17c" providerId="ADAL" clId="{21CF9117-4E68-4684-8217-38C94DF3B9B3}" dt="2022-04-07T03:27:05.388" v="3298" actId="47"/>
        <pc:sldMkLst>
          <pc:docMk/>
          <pc:sldMk cId="3669640365" sldId="1170"/>
        </pc:sldMkLst>
      </pc:sldChg>
      <pc:sldChg chg="new del">
        <pc:chgData name="Ali Ardeshiri" userId="052a6704-090d-4bc4-a978-ceda1965e17c" providerId="ADAL" clId="{21CF9117-4E68-4684-8217-38C94DF3B9B3}" dt="2022-04-07T03:27:05.388" v="3298" actId="47"/>
        <pc:sldMkLst>
          <pc:docMk/>
          <pc:sldMk cId="3422360025" sldId="1171"/>
        </pc:sldMkLst>
      </pc:sldChg>
      <pc:sldChg chg="new del">
        <pc:chgData name="Ali Ardeshiri" userId="052a6704-090d-4bc4-a978-ceda1965e17c" providerId="ADAL" clId="{21CF9117-4E68-4684-8217-38C94DF3B9B3}" dt="2022-04-07T03:27:05.388" v="3298" actId="47"/>
        <pc:sldMkLst>
          <pc:docMk/>
          <pc:sldMk cId="3182716433" sldId="1172"/>
        </pc:sldMkLst>
      </pc:sldChg>
      <pc:sldChg chg="new del">
        <pc:chgData name="Ali Ardeshiri" userId="052a6704-090d-4bc4-a978-ceda1965e17c" providerId="ADAL" clId="{21CF9117-4E68-4684-8217-38C94DF3B9B3}" dt="2022-04-07T03:27:05.388" v="3298" actId="47"/>
        <pc:sldMkLst>
          <pc:docMk/>
          <pc:sldMk cId="3501470947" sldId="1173"/>
        </pc:sldMkLst>
      </pc:sldChg>
      <pc:sldChg chg="new del">
        <pc:chgData name="Ali Ardeshiri" userId="052a6704-090d-4bc4-a978-ceda1965e17c" providerId="ADAL" clId="{21CF9117-4E68-4684-8217-38C94DF3B9B3}" dt="2022-04-07T03:27:05.388" v="3298" actId="47"/>
        <pc:sldMkLst>
          <pc:docMk/>
          <pc:sldMk cId="463985503" sldId="1174"/>
        </pc:sldMkLst>
      </pc:sldChg>
      <pc:sldChg chg="new del">
        <pc:chgData name="Ali Ardeshiri" userId="052a6704-090d-4bc4-a978-ceda1965e17c" providerId="ADAL" clId="{21CF9117-4E68-4684-8217-38C94DF3B9B3}" dt="2022-04-07T03:27:05.388" v="3298" actId="47"/>
        <pc:sldMkLst>
          <pc:docMk/>
          <pc:sldMk cId="2287264232" sldId="1175"/>
        </pc:sldMkLst>
      </pc:sldChg>
      <pc:sldChg chg="new del">
        <pc:chgData name="Ali Ardeshiri" userId="052a6704-090d-4bc4-a978-ceda1965e17c" providerId="ADAL" clId="{21CF9117-4E68-4684-8217-38C94DF3B9B3}" dt="2022-04-07T03:27:05.388" v="3298" actId="47"/>
        <pc:sldMkLst>
          <pc:docMk/>
          <pc:sldMk cId="2758094903" sldId="1176"/>
        </pc:sldMkLst>
      </pc:sldChg>
      <pc:sldChg chg="new del">
        <pc:chgData name="Ali Ardeshiri" userId="052a6704-090d-4bc4-a978-ceda1965e17c" providerId="ADAL" clId="{21CF9117-4E68-4684-8217-38C94DF3B9B3}" dt="2022-04-07T03:27:05.388" v="3298" actId="47"/>
        <pc:sldMkLst>
          <pc:docMk/>
          <pc:sldMk cId="835193654" sldId="1177"/>
        </pc:sldMkLst>
      </pc:sldChg>
      <pc:sldChg chg="new del">
        <pc:chgData name="Ali Ardeshiri" userId="052a6704-090d-4bc4-a978-ceda1965e17c" providerId="ADAL" clId="{21CF9117-4E68-4684-8217-38C94DF3B9B3}" dt="2022-04-07T03:27:05.388" v="3298" actId="47"/>
        <pc:sldMkLst>
          <pc:docMk/>
          <pc:sldMk cId="2796115938" sldId="1178"/>
        </pc:sldMkLst>
      </pc:sldChg>
      <pc:sldChg chg="new del">
        <pc:chgData name="Ali Ardeshiri" userId="052a6704-090d-4bc4-a978-ceda1965e17c" providerId="ADAL" clId="{21CF9117-4E68-4684-8217-38C94DF3B9B3}" dt="2022-04-07T03:27:05.388" v="3298" actId="47"/>
        <pc:sldMkLst>
          <pc:docMk/>
          <pc:sldMk cId="3605655808" sldId="1179"/>
        </pc:sldMkLst>
      </pc:sldChg>
      <pc:sldChg chg="new del">
        <pc:chgData name="Ali Ardeshiri" userId="052a6704-090d-4bc4-a978-ceda1965e17c" providerId="ADAL" clId="{21CF9117-4E68-4684-8217-38C94DF3B9B3}" dt="2022-04-07T03:27:05.388" v="3298" actId="47"/>
        <pc:sldMkLst>
          <pc:docMk/>
          <pc:sldMk cId="238208668" sldId="1180"/>
        </pc:sldMkLst>
      </pc:sldChg>
      <pc:sldChg chg="new del">
        <pc:chgData name="Ali Ardeshiri" userId="052a6704-090d-4bc4-a978-ceda1965e17c" providerId="ADAL" clId="{21CF9117-4E68-4684-8217-38C94DF3B9B3}" dt="2022-04-07T03:27:05.388" v="3298" actId="47"/>
        <pc:sldMkLst>
          <pc:docMk/>
          <pc:sldMk cId="431370863" sldId="1181"/>
        </pc:sldMkLst>
      </pc:sldChg>
      <pc:sldChg chg="new del">
        <pc:chgData name="Ali Ardeshiri" userId="052a6704-090d-4bc4-a978-ceda1965e17c" providerId="ADAL" clId="{21CF9117-4E68-4684-8217-38C94DF3B9B3}" dt="2022-04-07T03:27:05.388" v="3298" actId="47"/>
        <pc:sldMkLst>
          <pc:docMk/>
          <pc:sldMk cId="66980739" sldId="1182"/>
        </pc:sldMkLst>
      </pc:sldChg>
      <pc:sldChg chg="new del">
        <pc:chgData name="Ali Ardeshiri" userId="052a6704-090d-4bc4-a978-ceda1965e17c" providerId="ADAL" clId="{21CF9117-4E68-4684-8217-38C94DF3B9B3}" dt="2022-04-07T03:27:05.388" v="3298" actId="47"/>
        <pc:sldMkLst>
          <pc:docMk/>
          <pc:sldMk cId="4012782678" sldId="1183"/>
        </pc:sldMkLst>
      </pc:sldChg>
      <pc:sldChg chg="new del">
        <pc:chgData name="Ali Ardeshiri" userId="052a6704-090d-4bc4-a978-ceda1965e17c" providerId="ADAL" clId="{21CF9117-4E68-4684-8217-38C94DF3B9B3}" dt="2022-04-07T03:27:05.388" v="3298" actId="47"/>
        <pc:sldMkLst>
          <pc:docMk/>
          <pc:sldMk cId="1137760118" sldId="1184"/>
        </pc:sldMkLst>
      </pc:sldChg>
      <pc:sldChg chg="new del">
        <pc:chgData name="Ali Ardeshiri" userId="052a6704-090d-4bc4-a978-ceda1965e17c" providerId="ADAL" clId="{21CF9117-4E68-4684-8217-38C94DF3B9B3}" dt="2022-04-07T03:27:05.388" v="3298" actId="47"/>
        <pc:sldMkLst>
          <pc:docMk/>
          <pc:sldMk cId="3584592504" sldId="1185"/>
        </pc:sldMkLst>
      </pc:sldChg>
      <pc:sldChg chg="new del">
        <pc:chgData name="Ali Ardeshiri" userId="052a6704-090d-4bc4-a978-ceda1965e17c" providerId="ADAL" clId="{21CF9117-4E68-4684-8217-38C94DF3B9B3}" dt="2022-04-07T03:27:05.388" v="3298" actId="47"/>
        <pc:sldMkLst>
          <pc:docMk/>
          <pc:sldMk cId="3454725670" sldId="1186"/>
        </pc:sldMkLst>
      </pc:sldChg>
      <pc:sldChg chg="new del">
        <pc:chgData name="Ali Ardeshiri" userId="052a6704-090d-4bc4-a978-ceda1965e17c" providerId="ADAL" clId="{21CF9117-4E68-4684-8217-38C94DF3B9B3}" dt="2022-04-07T03:27:05.388" v="3298" actId="47"/>
        <pc:sldMkLst>
          <pc:docMk/>
          <pc:sldMk cId="3633688509" sldId="1187"/>
        </pc:sldMkLst>
      </pc:sldChg>
      <pc:sldChg chg="new del">
        <pc:chgData name="Ali Ardeshiri" userId="052a6704-090d-4bc4-a978-ceda1965e17c" providerId="ADAL" clId="{21CF9117-4E68-4684-8217-38C94DF3B9B3}" dt="2022-04-07T03:27:05.388" v="3298" actId="47"/>
        <pc:sldMkLst>
          <pc:docMk/>
          <pc:sldMk cId="3827041159" sldId="1188"/>
        </pc:sldMkLst>
      </pc:sldChg>
      <pc:sldChg chg="new del">
        <pc:chgData name="Ali Ardeshiri" userId="052a6704-090d-4bc4-a978-ceda1965e17c" providerId="ADAL" clId="{21CF9117-4E68-4684-8217-38C94DF3B9B3}" dt="2022-04-07T03:27:05.388" v="3298" actId="47"/>
        <pc:sldMkLst>
          <pc:docMk/>
          <pc:sldMk cId="3055727916" sldId="1189"/>
        </pc:sldMkLst>
      </pc:sldChg>
      <pc:sldChg chg="new del">
        <pc:chgData name="Ali Ardeshiri" userId="052a6704-090d-4bc4-a978-ceda1965e17c" providerId="ADAL" clId="{21CF9117-4E68-4684-8217-38C94DF3B9B3}" dt="2022-04-07T03:27:05.388" v="3298" actId="47"/>
        <pc:sldMkLst>
          <pc:docMk/>
          <pc:sldMk cId="931654401" sldId="1190"/>
        </pc:sldMkLst>
      </pc:sldChg>
      <pc:sldChg chg="new del">
        <pc:chgData name="Ali Ardeshiri" userId="052a6704-090d-4bc4-a978-ceda1965e17c" providerId="ADAL" clId="{21CF9117-4E68-4684-8217-38C94DF3B9B3}" dt="2022-04-07T03:27:05.388" v="3298" actId="47"/>
        <pc:sldMkLst>
          <pc:docMk/>
          <pc:sldMk cId="3566220835" sldId="1191"/>
        </pc:sldMkLst>
      </pc:sldChg>
      <pc:sldChg chg="new del">
        <pc:chgData name="Ali Ardeshiri" userId="052a6704-090d-4bc4-a978-ceda1965e17c" providerId="ADAL" clId="{21CF9117-4E68-4684-8217-38C94DF3B9B3}" dt="2022-04-07T03:27:05.388" v="3298" actId="47"/>
        <pc:sldMkLst>
          <pc:docMk/>
          <pc:sldMk cId="1841443266" sldId="1192"/>
        </pc:sldMkLst>
      </pc:sldChg>
      <pc:sldChg chg="new del">
        <pc:chgData name="Ali Ardeshiri" userId="052a6704-090d-4bc4-a978-ceda1965e17c" providerId="ADAL" clId="{21CF9117-4E68-4684-8217-38C94DF3B9B3}" dt="2022-04-07T03:27:05.388" v="3298" actId="47"/>
        <pc:sldMkLst>
          <pc:docMk/>
          <pc:sldMk cId="1542851801" sldId="1193"/>
        </pc:sldMkLst>
      </pc:sldChg>
      <pc:sldChg chg="new del">
        <pc:chgData name="Ali Ardeshiri" userId="052a6704-090d-4bc4-a978-ceda1965e17c" providerId="ADAL" clId="{21CF9117-4E68-4684-8217-38C94DF3B9B3}" dt="2022-04-07T03:27:05.388" v="3298" actId="47"/>
        <pc:sldMkLst>
          <pc:docMk/>
          <pc:sldMk cId="3345212193" sldId="1194"/>
        </pc:sldMkLst>
      </pc:sldChg>
      <pc:sldChg chg="new del">
        <pc:chgData name="Ali Ardeshiri" userId="052a6704-090d-4bc4-a978-ceda1965e17c" providerId="ADAL" clId="{21CF9117-4E68-4684-8217-38C94DF3B9B3}" dt="2022-04-07T03:27:05.388" v="3298" actId="47"/>
        <pc:sldMkLst>
          <pc:docMk/>
          <pc:sldMk cId="1243036333" sldId="1195"/>
        </pc:sldMkLst>
      </pc:sldChg>
      <pc:sldChg chg="new del">
        <pc:chgData name="Ali Ardeshiri" userId="052a6704-090d-4bc4-a978-ceda1965e17c" providerId="ADAL" clId="{21CF9117-4E68-4684-8217-38C94DF3B9B3}" dt="2022-04-07T03:27:05.388" v="3298" actId="47"/>
        <pc:sldMkLst>
          <pc:docMk/>
          <pc:sldMk cId="429489306" sldId="1196"/>
        </pc:sldMkLst>
      </pc:sldChg>
      <pc:sldChg chg="new del">
        <pc:chgData name="Ali Ardeshiri" userId="052a6704-090d-4bc4-a978-ceda1965e17c" providerId="ADAL" clId="{21CF9117-4E68-4684-8217-38C94DF3B9B3}" dt="2022-04-07T03:27:05.388" v="3298" actId="47"/>
        <pc:sldMkLst>
          <pc:docMk/>
          <pc:sldMk cId="1093781737" sldId="1197"/>
        </pc:sldMkLst>
      </pc:sldChg>
      <pc:sldChg chg="new del">
        <pc:chgData name="Ali Ardeshiri" userId="052a6704-090d-4bc4-a978-ceda1965e17c" providerId="ADAL" clId="{21CF9117-4E68-4684-8217-38C94DF3B9B3}" dt="2022-04-07T03:27:05.388" v="3298" actId="47"/>
        <pc:sldMkLst>
          <pc:docMk/>
          <pc:sldMk cId="987130207" sldId="1198"/>
        </pc:sldMkLst>
      </pc:sldChg>
      <pc:sldChg chg="new del">
        <pc:chgData name="Ali Ardeshiri" userId="052a6704-090d-4bc4-a978-ceda1965e17c" providerId="ADAL" clId="{21CF9117-4E68-4684-8217-38C94DF3B9B3}" dt="2022-04-07T03:27:05.388" v="3298" actId="47"/>
        <pc:sldMkLst>
          <pc:docMk/>
          <pc:sldMk cId="3603610062" sldId="1199"/>
        </pc:sldMkLst>
      </pc:sldChg>
      <pc:sldChg chg="new del">
        <pc:chgData name="Ali Ardeshiri" userId="052a6704-090d-4bc4-a978-ceda1965e17c" providerId="ADAL" clId="{21CF9117-4E68-4684-8217-38C94DF3B9B3}" dt="2022-04-07T03:27:05.388" v="3298" actId="47"/>
        <pc:sldMkLst>
          <pc:docMk/>
          <pc:sldMk cId="518788921" sldId="1200"/>
        </pc:sldMkLst>
      </pc:sldChg>
      <pc:sldChg chg="new del">
        <pc:chgData name="Ali Ardeshiri" userId="052a6704-090d-4bc4-a978-ceda1965e17c" providerId="ADAL" clId="{21CF9117-4E68-4684-8217-38C94DF3B9B3}" dt="2022-04-07T03:27:05.388" v="3298" actId="47"/>
        <pc:sldMkLst>
          <pc:docMk/>
          <pc:sldMk cId="207630628" sldId="1201"/>
        </pc:sldMkLst>
      </pc:sldChg>
      <pc:sldChg chg="new del">
        <pc:chgData name="Ali Ardeshiri" userId="052a6704-090d-4bc4-a978-ceda1965e17c" providerId="ADAL" clId="{21CF9117-4E68-4684-8217-38C94DF3B9B3}" dt="2022-04-07T03:27:05.388" v="3298" actId="47"/>
        <pc:sldMkLst>
          <pc:docMk/>
          <pc:sldMk cId="1748562696" sldId="1202"/>
        </pc:sldMkLst>
      </pc:sldChg>
      <pc:sldChg chg="new del">
        <pc:chgData name="Ali Ardeshiri" userId="052a6704-090d-4bc4-a978-ceda1965e17c" providerId="ADAL" clId="{21CF9117-4E68-4684-8217-38C94DF3B9B3}" dt="2022-04-07T03:27:05.388" v="3298" actId="47"/>
        <pc:sldMkLst>
          <pc:docMk/>
          <pc:sldMk cId="3776999224" sldId="1203"/>
        </pc:sldMkLst>
      </pc:sldChg>
      <pc:sldChg chg="new del">
        <pc:chgData name="Ali Ardeshiri" userId="052a6704-090d-4bc4-a978-ceda1965e17c" providerId="ADAL" clId="{21CF9117-4E68-4684-8217-38C94DF3B9B3}" dt="2022-04-07T03:27:05.388" v="3298" actId="47"/>
        <pc:sldMkLst>
          <pc:docMk/>
          <pc:sldMk cId="4169358448" sldId="1204"/>
        </pc:sldMkLst>
      </pc:sldChg>
      <pc:sldChg chg="new del">
        <pc:chgData name="Ali Ardeshiri" userId="052a6704-090d-4bc4-a978-ceda1965e17c" providerId="ADAL" clId="{21CF9117-4E68-4684-8217-38C94DF3B9B3}" dt="2022-04-07T03:27:05.388" v="3298" actId="47"/>
        <pc:sldMkLst>
          <pc:docMk/>
          <pc:sldMk cId="2657286613" sldId="1205"/>
        </pc:sldMkLst>
      </pc:sldChg>
      <pc:sldChg chg="new del">
        <pc:chgData name="Ali Ardeshiri" userId="052a6704-090d-4bc4-a978-ceda1965e17c" providerId="ADAL" clId="{21CF9117-4E68-4684-8217-38C94DF3B9B3}" dt="2022-04-07T03:27:05.388" v="3298" actId="47"/>
        <pc:sldMkLst>
          <pc:docMk/>
          <pc:sldMk cId="2909834498" sldId="1206"/>
        </pc:sldMkLst>
      </pc:sldChg>
      <pc:sldChg chg="new del">
        <pc:chgData name="Ali Ardeshiri" userId="052a6704-090d-4bc4-a978-ceda1965e17c" providerId="ADAL" clId="{21CF9117-4E68-4684-8217-38C94DF3B9B3}" dt="2022-04-07T03:27:05.388" v="3298" actId="47"/>
        <pc:sldMkLst>
          <pc:docMk/>
          <pc:sldMk cId="3891185017" sldId="1207"/>
        </pc:sldMkLst>
      </pc:sldChg>
      <pc:sldChg chg="new del">
        <pc:chgData name="Ali Ardeshiri" userId="052a6704-090d-4bc4-a978-ceda1965e17c" providerId="ADAL" clId="{21CF9117-4E68-4684-8217-38C94DF3B9B3}" dt="2022-04-07T03:27:05.388" v="3298" actId="47"/>
        <pc:sldMkLst>
          <pc:docMk/>
          <pc:sldMk cId="838160023" sldId="1208"/>
        </pc:sldMkLst>
      </pc:sldChg>
      <pc:sldChg chg="new del">
        <pc:chgData name="Ali Ardeshiri" userId="052a6704-090d-4bc4-a978-ceda1965e17c" providerId="ADAL" clId="{21CF9117-4E68-4684-8217-38C94DF3B9B3}" dt="2022-04-07T03:27:05.388" v="3298" actId="47"/>
        <pc:sldMkLst>
          <pc:docMk/>
          <pc:sldMk cId="2253033562" sldId="1209"/>
        </pc:sldMkLst>
      </pc:sldChg>
      <pc:sldChg chg="new del">
        <pc:chgData name="Ali Ardeshiri" userId="052a6704-090d-4bc4-a978-ceda1965e17c" providerId="ADAL" clId="{21CF9117-4E68-4684-8217-38C94DF3B9B3}" dt="2022-04-07T03:27:05.388" v="3298" actId="47"/>
        <pc:sldMkLst>
          <pc:docMk/>
          <pc:sldMk cId="2247458739" sldId="1210"/>
        </pc:sldMkLst>
      </pc:sldChg>
      <pc:sldChg chg="new del">
        <pc:chgData name="Ali Ardeshiri" userId="052a6704-090d-4bc4-a978-ceda1965e17c" providerId="ADAL" clId="{21CF9117-4E68-4684-8217-38C94DF3B9B3}" dt="2022-04-07T03:27:05.388" v="3298" actId="47"/>
        <pc:sldMkLst>
          <pc:docMk/>
          <pc:sldMk cId="4023161110" sldId="1211"/>
        </pc:sldMkLst>
      </pc:sldChg>
      <pc:sldChg chg="new del">
        <pc:chgData name="Ali Ardeshiri" userId="052a6704-090d-4bc4-a978-ceda1965e17c" providerId="ADAL" clId="{21CF9117-4E68-4684-8217-38C94DF3B9B3}" dt="2022-04-07T03:27:05.388" v="3298" actId="47"/>
        <pc:sldMkLst>
          <pc:docMk/>
          <pc:sldMk cId="2931097819" sldId="1212"/>
        </pc:sldMkLst>
      </pc:sldChg>
      <pc:sldChg chg="new del">
        <pc:chgData name="Ali Ardeshiri" userId="052a6704-090d-4bc4-a978-ceda1965e17c" providerId="ADAL" clId="{21CF9117-4E68-4684-8217-38C94DF3B9B3}" dt="2022-04-07T03:27:05.388" v="3298" actId="47"/>
        <pc:sldMkLst>
          <pc:docMk/>
          <pc:sldMk cId="1765432244" sldId="1213"/>
        </pc:sldMkLst>
      </pc:sldChg>
      <pc:sldChg chg="new del">
        <pc:chgData name="Ali Ardeshiri" userId="052a6704-090d-4bc4-a978-ceda1965e17c" providerId="ADAL" clId="{21CF9117-4E68-4684-8217-38C94DF3B9B3}" dt="2022-04-07T03:27:05.388" v="3298" actId="47"/>
        <pc:sldMkLst>
          <pc:docMk/>
          <pc:sldMk cId="1666720512" sldId="1214"/>
        </pc:sldMkLst>
      </pc:sldChg>
      <pc:sldChg chg="new del">
        <pc:chgData name="Ali Ardeshiri" userId="052a6704-090d-4bc4-a978-ceda1965e17c" providerId="ADAL" clId="{21CF9117-4E68-4684-8217-38C94DF3B9B3}" dt="2022-04-07T03:27:05.388" v="3298" actId="47"/>
        <pc:sldMkLst>
          <pc:docMk/>
          <pc:sldMk cId="717508533" sldId="1215"/>
        </pc:sldMkLst>
      </pc:sldChg>
      <pc:sldChg chg="new del">
        <pc:chgData name="Ali Ardeshiri" userId="052a6704-090d-4bc4-a978-ceda1965e17c" providerId="ADAL" clId="{21CF9117-4E68-4684-8217-38C94DF3B9B3}" dt="2022-04-07T03:27:05.388" v="3298" actId="47"/>
        <pc:sldMkLst>
          <pc:docMk/>
          <pc:sldMk cId="889812810" sldId="1216"/>
        </pc:sldMkLst>
      </pc:sldChg>
      <pc:sldChg chg="new del">
        <pc:chgData name="Ali Ardeshiri" userId="052a6704-090d-4bc4-a978-ceda1965e17c" providerId="ADAL" clId="{21CF9117-4E68-4684-8217-38C94DF3B9B3}" dt="2022-04-07T03:27:05.388" v="3298" actId="47"/>
        <pc:sldMkLst>
          <pc:docMk/>
          <pc:sldMk cId="1273472699" sldId="1217"/>
        </pc:sldMkLst>
      </pc:sldChg>
      <pc:sldChg chg="new del">
        <pc:chgData name="Ali Ardeshiri" userId="052a6704-090d-4bc4-a978-ceda1965e17c" providerId="ADAL" clId="{21CF9117-4E68-4684-8217-38C94DF3B9B3}" dt="2022-04-07T03:27:05.388" v="3298" actId="47"/>
        <pc:sldMkLst>
          <pc:docMk/>
          <pc:sldMk cId="3184773412" sldId="1218"/>
        </pc:sldMkLst>
      </pc:sldChg>
      <pc:sldChg chg="new del">
        <pc:chgData name="Ali Ardeshiri" userId="052a6704-090d-4bc4-a978-ceda1965e17c" providerId="ADAL" clId="{21CF9117-4E68-4684-8217-38C94DF3B9B3}" dt="2022-04-07T03:27:05.388" v="3298" actId="47"/>
        <pc:sldMkLst>
          <pc:docMk/>
          <pc:sldMk cId="2761038640" sldId="1219"/>
        </pc:sldMkLst>
      </pc:sldChg>
      <pc:sldChg chg="new del">
        <pc:chgData name="Ali Ardeshiri" userId="052a6704-090d-4bc4-a978-ceda1965e17c" providerId="ADAL" clId="{21CF9117-4E68-4684-8217-38C94DF3B9B3}" dt="2022-04-07T03:27:05.388" v="3298" actId="47"/>
        <pc:sldMkLst>
          <pc:docMk/>
          <pc:sldMk cId="2485257126" sldId="1220"/>
        </pc:sldMkLst>
      </pc:sldChg>
      <pc:sldChg chg="new del">
        <pc:chgData name="Ali Ardeshiri" userId="052a6704-090d-4bc4-a978-ceda1965e17c" providerId="ADAL" clId="{21CF9117-4E68-4684-8217-38C94DF3B9B3}" dt="2022-04-07T03:27:05.388" v="3298" actId="47"/>
        <pc:sldMkLst>
          <pc:docMk/>
          <pc:sldMk cId="3060363781" sldId="1221"/>
        </pc:sldMkLst>
      </pc:sldChg>
      <pc:sldChg chg="new del">
        <pc:chgData name="Ali Ardeshiri" userId="052a6704-090d-4bc4-a978-ceda1965e17c" providerId="ADAL" clId="{21CF9117-4E68-4684-8217-38C94DF3B9B3}" dt="2022-04-07T03:27:05.388" v="3298" actId="47"/>
        <pc:sldMkLst>
          <pc:docMk/>
          <pc:sldMk cId="1529692761" sldId="1222"/>
        </pc:sldMkLst>
      </pc:sldChg>
      <pc:sldChg chg="new del">
        <pc:chgData name="Ali Ardeshiri" userId="052a6704-090d-4bc4-a978-ceda1965e17c" providerId="ADAL" clId="{21CF9117-4E68-4684-8217-38C94DF3B9B3}" dt="2022-04-07T03:27:05.388" v="3298" actId="47"/>
        <pc:sldMkLst>
          <pc:docMk/>
          <pc:sldMk cId="433463103" sldId="1223"/>
        </pc:sldMkLst>
      </pc:sldChg>
      <pc:sldChg chg="new del">
        <pc:chgData name="Ali Ardeshiri" userId="052a6704-090d-4bc4-a978-ceda1965e17c" providerId="ADAL" clId="{21CF9117-4E68-4684-8217-38C94DF3B9B3}" dt="2022-04-07T03:27:05.388" v="3298" actId="47"/>
        <pc:sldMkLst>
          <pc:docMk/>
          <pc:sldMk cId="3561599995" sldId="1224"/>
        </pc:sldMkLst>
      </pc:sldChg>
      <pc:sldChg chg="new del">
        <pc:chgData name="Ali Ardeshiri" userId="052a6704-090d-4bc4-a978-ceda1965e17c" providerId="ADAL" clId="{21CF9117-4E68-4684-8217-38C94DF3B9B3}" dt="2022-04-07T03:27:05.388" v="3298" actId="47"/>
        <pc:sldMkLst>
          <pc:docMk/>
          <pc:sldMk cId="3832502204" sldId="1225"/>
        </pc:sldMkLst>
      </pc:sldChg>
      <pc:sldChg chg="new del">
        <pc:chgData name="Ali Ardeshiri" userId="052a6704-090d-4bc4-a978-ceda1965e17c" providerId="ADAL" clId="{21CF9117-4E68-4684-8217-38C94DF3B9B3}" dt="2022-04-07T03:27:05.388" v="3298" actId="47"/>
        <pc:sldMkLst>
          <pc:docMk/>
          <pc:sldMk cId="4070536814" sldId="1226"/>
        </pc:sldMkLst>
      </pc:sldChg>
      <pc:sldChg chg="new del">
        <pc:chgData name="Ali Ardeshiri" userId="052a6704-090d-4bc4-a978-ceda1965e17c" providerId="ADAL" clId="{21CF9117-4E68-4684-8217-38C94DF3B9B3}" dt="2022-04-07T03:27:05.388" v="3298" actId="47"/>
        <pc:sldMkLst>
          <pc:docMk/>
          <pc:sldMk cId="1460548908" sldId="1227"/>
        </pc:sldMkLst>
      </pc:sldChg>
      <pc:sldChg chg="new del">
        <pc:chgData name="Ali Ardeshiri" userId="052a6704-090d-4bc4-a978-ceda1965e17c" providerId="ADAL" clId="{21CF9117-4E68-4684-8217-38C94DF3B9B3}" dt="2022-04-07T03:27:05.388" v="3298" actId="47"/>
        <pc:sldMkLst>
          <pc:docMk/>
          <pc:sldMk cId="3621201210" sldId="1228"/>
        </pc:sldMkLst>
      </pc:sldChg>
      <pc:sldChg chg="new del">
        <pc:chgData name="Ali Ardeshiri" userId="052a6704-090d-4bc4-a978-ceda1965e17c" providerId="ADAL" clId="{21CF9117-4E68-4684-8217-38C94DF3B9B3}" dt="2022-04-07T03:27:05.388" v="3298" actId="47"/>
        <pc:sldMkLst>
          <pc:docMk/>
          <pc:sldMk cId="4054938466" sldId="1229"/>
        </pc:sldMkLst>
      </pc:sldChg>
      <pc:sldChg chg="new del">
        <pc:chgData name="Ali Ardeshiri" userId="052a6704-090d-4bc4-a978-ceda1965e17c" providerId="ADAL" clId="{21CF9117-4E68-4684-8217-38C94DF3B9B3}" dt="2022-04-07T03:27:05.388" v="3298" actId="47"/>
        <pc:sldMkLst>
          <pc:docMk/>
          <pc:sldMk cId="2315017953" sldId="1230"/>
        </pc:sldMkLst>
      </pc:sldChg>
      <pc:sldChg chg="new del">
        <pc:chgData name="Ali Ardeshiri" userId="052a6704-090d-4bc4-a978-ceda1965e17c" providerId="ADAL" clId="{21CF9117-4E68-4684-8217-38C94DF3B9B3}" dt="2022-04-07T03:27:05.388" v="3298" actId="47"/>
        <pc:sldMkLst>
          <pc:docMk/>
          <pc:sldMk cId="536197722" sldId="1231"/>
        </pc:sldMkLst>
      </pc:sldChg>
      <pc:sldChg chg="new del">
        <pc:chgData name="Ali Ardeshiri" userId="052a6704-090d-4bc4-a978-ceda1965e17c" providerId="ADAL" clId="{21CF9117-4E68-4684-8217-38C94DF3B9B3}" dt="2022-04-07T03:27:05.388" v="3298" actId="47"/>
        <pc:sldMkLst>
          <pc:docMk/>
          <pc:sldMk cId="3952523232" sldId="1232"/>
        </pc:sldMkLst>
      </pc:sldChg>
      <pc:sldChg chg="new del">
        <pc:chgData name="Ali Ardeshiri" userId="052a6704-090d-4bc4-a978-ceda1965e17c" providerId="ADAL" clId="{21CF9117-4E68-4684-8217-38C94DF3B9B3}" dt="2022-04-07T03:27:05.388" v="3298" actId="47"/>
        <pc:sldMkLst>
          <pc:docMk/>
          <pc:sldMk cId="4279951202" sldId="1233"/>
        </pc:sldMkLst>
      </pc:sldChg>
      <pc:sldChg chg="new del">
        <pc:chgData name="Ali Ardeshiri" userId="052a6704-090d-4bc4-a978-ceda1965e17c" providerId="ADAL" clId="{21CF9117-4E68-4684-8217-38C94DF3B9B3}" dt="2022-04-07T03:27:05.388" v="3298" actId="47"/>
        <pc:sldMkLst>
          <pc:docMk/>
          <pc:sldMk cId="3942731258" sldId="1234"/>
        </pc:sldMkLst>
      </pc:sldChg>
      <pc:sldChg chg="new del">
        <pc:chgData name="Ali Ardeshiri" userId="052a6704-090d-4bc4-a978-ceda1965e17c" providerId="ADAL" clId="{21CF9117-4E68-4684-8217-38C94DF3B9B3}" dt="2022-04-07T03:27:05.388" v="3298" actId="47"/>
        <pc:sldMkLst>
          <pc:docMk/>
          <pc:sldMk cId="102023535" sldId="1235"/>
        </pc:sldMkLst>
      </pc:sldChg>
      <pc:sldChg chg="new del">
        <pc:chgData name="Ali Ardeshiri" userId="052a6704-090d-4bc4-a978-ceda1965e17c" providerId="ADAL" clId="{21CF9117-4E68-4684-8217-38C94DF3B9B3}" dt="2022-04-07T03:27:05.388" v="3298" actId="47"/>
        <pc:sldMkLst>
          <pc:docMk/>
          <pc:sldMk cId="405161576" sldId="1236"/>
        </pc:sldMkLst>
      </pc:sldChg>
      <pc:sldChg chg="new del">
        <pc:chgData name="Ali Ardeshiri" userId="052a6704-090d-4bc4-a978-ceda1965e17c" providerId="ADAL" clId="{21CF9117-4E68-4684-8217-38C94DF3B9B3}" dt="2022-04-07T03:27:05.388" v="3298" actId="47"/>
        <pc:sldMkLst>
          <pc:docMk/>
          <pc:sldMk cId="1414421339" sldId="1237"/>
        </pc:sldMkLst>
      </pc:sldChg>
      <pc:sldChg chg="new del">
        <pc:chgData name="Ali Ardeshiri" userId="052a6704-090d-4bc4-a978-ceda1965e17c" providerId="ADAL" clId="{21CF9117-4E68-4684-8217-38C94DF3B9B3}" dt="2022-04-07T03:27:05.388" v="3298" actId="47"/>
        <pc:sldMkLst>
          <pc:docMk/>
          <pc:sldMk cId="2554806314" sldId="1238"/>
        </pc:sldMkLst>
      </pc:sldChg>
      <pc:sldChg chg="new del">
        <pc:chgData name="Ali Ardeshiri" userId="052a6704-090d-4bc4-a978-ceda1965e17c" providerId="ADAL" clId="{21CF9117-4E68-4684-8217-38C94DF3B9B3}" dt="2022-04-07T03:27:05.388" v="3298" actId="47"/>
        <pc:sldMkLst>
          <pc:docMk/>
          <pc:sldMk cId="627441663" sldId="1239"/>
        </pc:sldMkLst>
      </pc:sldChg>
      <pc:sldChg chg="new del">
        <pc:chgData name="Ali Ardeshiri" userId="052a6704-090d-4bc4-a978-ceda1965e17c" providerId="ADAL" clId="{21CF9117-4E68-4684-8217-38C94DF3B9B3}" dt="2022-04-07T03:27:05.388" v="3298" actId="47"/>
        <pc:sldMkLst>
          <pc:docMk/>
          <pc:sldMk cId="402168036" sldId="1240"/>
        </pc:sldMkLst>
      </pc:sldChg>
      <pc:sldChg chg="new del">
        <pc:chgData name="Ali Ardeshiri" userId="052a6704-090d-4bc4-a978-ceda1965e17c" providerId="ADAL" clId="{21CF9117-4E68-4684-8217-38C94DF3B9B3}" dt="2022-04-07T03:27:05.388" v="3298" actId="47"/>
        <pc:sldMkLst>
          <pc:docMk/>
          <pc:sldMk cId="804010911" sldId="1241"/>
        </pc:sldMkLst>
      </pc:sldChg>
      <pc:sldChg chg="new del">
        <pc:chgData name="Ali Ardeshiri" userId="052a6704-090d-4bc4-a978-ceda1965e17c" providerId="ADAL" clId="{21CF9117-4E68-4684-8217-38C94DF3B9B3}" dt="2022-04-07T03:27:05.388" v="3298" actId="47"/>
        <pc:sldMkLst>
          <pc:docMk/>
          <pc:sldMk cId="1966518232" sldId="1242"/>
        </pc:sldMkLst>
      </pc:sldChg>
      <pc:sldChg chg="new del">
        <pc:chgData name="Ali Ardeshiri" userId="052a6704-090d-4bc4-a978-ceda1965e17c" providerId="ADAL" clId="{21CF9117-4E68-4684-8217-38C94DF3B9B3}" dt="2022-04-07T03:27:05.388" v="3298" actId="47"/>
        <pc:sldMkLst>
          <pc:docMk/>
          <pc:sldMk cId="1946306007" sldId="1243"/>
        </pc:sldMkLst>
      </pc:sldChg>
      <pc:sldChg chg="new del">
        <pc:chgData name="Ali Ardeshiri" userId="052a6704-090d-4bc4-a978-ceda1965e17c" providerId="ADAL" clId="{21CF9117-4E68-4684-8217-38C94DF3B9B3}" dt="2022-04-07T03:27:05.388" v="3298" actId="47"/>
        <pc:sldMkLst>
          <pc:docMk/>
          <pc:sldMk cId="3453686997" sldId="1244"/>
        </pc:sldMkLst>
      </pc:sldChg>
      <pc:sldChg chg="new del">
        <pc:chgData name="Ali Ardeshiri" userId="052a6704-090d-4bc4-a978-ceda1965e17c" providerId="ADAL" clId="{21CF9117-4E68-4684-8217-38C94DF3B9B3}" dt="2022-04-07T03:27:05.388" v="3298" actId="47"/>
        <pc:sldMkLst>
          <pc:docMk/>
          <pc:sldMk cId="2871080603" sldId="1245"/>
        </pc:sldMkLst>
      </pc:sldChg>
      <pc:sldChg chg="new del">
        <pc:chgData name="Ali Ardeshiri" userId="052a6704-090d-4bc4-a978-ceda1965e17c" providerId="ADAL" clId="{21CF9117-4E68-4684-8217-38C94DF3B9B3}" dt="2022-04-07T03:27:05.388" v="3298" actId="47"/>
        <pc:sldMkLst>
          <pc:docMk/>
          <pc:sldMk cId="2774618484" sldId="1246"/>
        </pc:sldMkLst>
      </pc:sldChg>
      <pc:sldChg chg="new del">
        <pc:chgData name="Ali Ardeshiri" userId="052a6704-090d-4bc4-a978-ceda1965e17c" providerId="ADAL" clId="{21CF9117-4E68-4684-8217-38C94DF3B9B3}" dt="2022-04-07T03:27:05.388" v="3298" actId="47"/>
        <pc:sldMkLst>
          <pc:docMk/>
          <pc:sldMk cId="255084178" sldId="1247"/>
        </pc:sldMkLst>
      </pc:sldChg>
      <pc:sldChg chg="new del">
        <pc:chgData name="Ali Ardeshiri" userId="052a6704-090d-4bc4-a978-ceda1965e17c" providerId="ADAL" clId="{21CF9117-4E68-4684-8217-38C94DF3B9B3}" dt="2022-04-07T03:27:05.388" v="3298" actId="47"/>
        <pc:sldMkLst>
          <pc:docMk/>
          <pc:sldMk cId="1491158037" sldId="1248"/>
        </pc:sldMkLst>
      </pc:sldChg>
      <pc:sldChg chg="new del">
        <pc:chgData name="Ali Ardeshiri" userId="052a6704-090d-4bc4-a978-ceda1965e17c" providerId="ADAL" clId="{21CF9117-4E68-4684-8217-38C94DF3B9B3}" dt="2022-04-07T03:27:05.388" v="3298" actId="47"/>
        <pc:sldMkLst>
          <pc:docMk/>
          <pc:sldMk cId="379021094" sldId="1249"/>
        </pc:sldMkLst>
      </pc:sldChg>
      <pc:sldChg chg="new del">
        <pc:chgData name="Ali Ardeshiri" userId="052a6704-090d-4bc4-a978-ceda1965e17c" providerId="ADAL" clId="{21CF9117-4E68-4684-8217-38C94DF3B9B3}" dt="2022-04-07T03:27:05.388" v="3298" actId="47"/>
        <pc:sldMkLst>
          <pc:docMk/>
          <pc:sldMk cId="1935988911" sldId="1250"/>
        </pc:sldMkLst>
      </pc:sldChg>
      <pc:sldChg chg="new del">
        <pc:chgData name="Ali Ardeshiri" userId="052a6704-090d-4bc4-a978-ceda1965e17c" providerId="ADAL" clId="{21CF9117-4E68-4684-8217-38C94DF3B9B3}" dt="2022-04-07T03:27:05.388" v="3298" actId="47"/>
        <pc:sldMkLst>
          <pc:docMk/>
          <pc:sldMk cId="1242841970" sldId="1251"/>
        </pc:sldMkLst>
      </pc:sldChg>
      <pc:sldChg chg="new del">
        <pc:chgData name="Ali Ardeshiri" userId="052a6704-090d-4bc4-a978-ceda1965e17c" providerId="ADAL" clId="{21CF9117-4E68-4684-8217-38C94DF3B9B3}" dt="2022-04-07T03:27:05.388" v="3298" actId="47"/>
        <pc:sldMkLst>
          <pc:docMk/>
          <pc:sldMk cId="1509603113" sldId="1252"/>
        </pc:sldMkLst>
      </pc:sldChg>
      <pc:sldChg chg="new del">
        <pc:chgData name="Ali Ardeshiri" userId="052a6704-090d-4bc4-a978-ceda1965e17c" providerId="ADAL" clId="{21CF9117-4E68-4684-8217-38C94DF3B9B3}" dt="2022-04-07T03:27:05.388" v="3298" actId="47"/>
        <pc:sldMkLst>
          <pc:docMk/>
          <pc:sldMk cId="3939915013" sldId="1253"/>
        </pc:sldMkLst>
      </pc:sldChg>
      <pc:sldChg chg="new del">
        <pc:chgData name="Ali Ardeshiri" userId="052a6704-090d-4bc4-a978-ceda1965e17c" providerId="ADAL" clId="{21CF9117-4E68-4684-8217-38C94DF3B9B3}" dt="2022-04-07T03:27:05.388" v="3298" actId="47"/>
        <pc:sldMkLst>
          <pc:docMk/>
          <pc:sldMk cId="949273348" sldId="1254"/>
        </pc:sldMkLst>
      </pc:sldChg>
      <pc:sldChg chg="new del">
        <pc:chgData name="Ali Ardeshiri" userId="052a6704-090d-4bc4-a978-ceda1965e17c" providerId="ADAL" clId="{21CF9117-4E68-4684-8217-38C94DF3B9B3}" dt="2022-04-07T03:27:05.388" v="3298" actId="47"/>
        <pc:sldMkLst>
          <pc:docMk/>
          <pc:sldMk cId="1496712440" sldId="1255"/>
        </pc:sldMkLst>
      </pc:sldChg>
      <pc:sldChg chg="new del">
        <pc:chgData name="Ali Ardeshiri" userId="052a6704-090d-4bc4-a978-ceda1965e17c" providerId="ADAL" clId="{21CF9117-4E68-4684-8217-38C94DF3B9B3}" dt="2022-04-07T03:27:05.388" v="3298" actId="47"/>
        <pc:sldMkLst>
          <pc:docMk/>
          <pc:sldMk cId="1931650659" sldId="1256"/>
        </pc:sldMkLst>
      </pc:sldChg>
      <pc:sldChg chg="new del">
        <pc:chgData name="Ali Ardeshiri" userId="052a6704-090d-4bc4-a978-ceda1965e17c" providerId="ADAL" clId="{21CF9117-4E68-4684-8217-38C94DF3B9B3}" dt="2022-04-07T03:27:05.388" v="3298" actId="47"/>
        <pc:sldMkLst>
          <pc:docMk/>
          <pc:sldMk cId="1603305024" sldId="1257"/>
        </pc:sldMkLst>
      </pc:sldChg>
      <pc:sldChg chg="new del">
        <pc:chgData name="Ali Ardeshiri" userId="052a6704-090d-4bc4-a978-ceda1965e17c" providerId="ADAL" clId="{21CF9117-4E68-4684-8217-38C94DF3B9B3}" dt="2022-04-07T03:27:05.388" v="3298" actId="47"/>
        <pc:sldMkLst>
          <pc:docMk/>
          <pc:sldMk cId="334790364" sldId="1258"/>
        </pc:sldMkLst>
      </pc:sldChg>
      <pc:sldChg chg="new del">
        <pc:chgData name="Ali Ardeshiri" userId="052a6704-090d-4bc4-a978-ceda1965e17c" providerId="ADAL" clId="{21CF9117-4E68-4684-8217-38C94DF3B9B3}" dt="2022-04-07T03:27:05.388" v="3298" actId="47"/>
        <pc:sldMkLst>
          <pc:docMk/>
          <pc:sldMk cId="1068616264" sldId="1259"/>
        </pc:sldMkLst>
      </pc:sldChg>
      <pc:sldChg chg="new del">
        <pc:chgData name="Ali Ardeshiri" userId="052a6704-090d-4bc4-a978-ceda1965e17c" providerId="ADAL" clId="{21CF9117-4E68-4684-8217-38C94DF3B9B3}" dt="2022-04-07T03:27:05.388" v="3298" actId="47"/>
        <pc:sldMkLst>
          <pc:docMk/>
          <pc:sldMk cId="1625870571" sldId="1260"/>
        </pc:sldMkLst>
      </pc:sldChg>
      <pc:sldChg chg="new del">
        <pc:chgData name="Ali Ardeshiri" userId="052a6704-090d-4bc4-a978-ceda1965e17c" providerId="ADAL" clId="{21CF9117-4E68-4684-8217-38C94DF3B9B3}" dt="2022-04-07T03:27:05.388" v="3298" actId="47"/>
        <pc:sldMkLst>
          <pc:docMk/>
          <pc:sldMk cId="3612027937" sldId="1261"/>
        </pc:sldMkLst>
      </pc:sldChg>
      <pc:sldChg chg="new del">
        <pc:chgData name="Ali Ardeshiri" userId="052a6704-090d-4bc4-a978-ceda1965e17c" providerId="ADAL" clId="{21CF9117-4E68-4684-8217-38C94DF3B9B3}" dt="2022-04-07T03:27:05.388" v="3298" actId="47"/>
        <pc:sldMkLst>
          <pc:docMk/>
          <pc:sldMk cId="2407383756" sldId="1262"/>
        </pc:sldMkLst>
      </pc:sldChg>
      <pc:sldChg chg="new del">
        <pc:chgData name="Ali Ardeshiri" userId="052a6704-090d-4bc4-a978-ceda1965e17c" providerId="ADAL" clId="{21CF9117-4E68-4684-8217-38C94DF3B9B3}" dt="2022-04-07T03:27:05.388" v="3298" actId="47"/>
        <pc:sldMkLst>
          <pc:docMk/>
          <pc:sldMk cId="3758420523" sldId="1263"/>
        </pc:sldMkLst>
      </pc:sldChg>
      <pc:sldChg chg="new del">
        <pc:chgData name="Ali Ardeshiri" userId="052a6704-090d-4bc4-a978-ceda1965e17c" providerId="ADAL" clId="{21CF9117-4E68-4684-8217-38C94DF3B9B3}" dt="2022-04-07T03:27:05.388" v="3298" actId="47"/>
        <pc:sldMkLst>
          <pc:docMk/>
          <pc:sldMk cId="2675865450" sldId="1264"/>
        </pc:sldMkLst>
      </pc:sldChg>
      <pc:sldChg chg="new del">
        <pc:chgData name="Ali Ardeshiri" userId="052a6704-090d-4bc4-a978-ceda1965e17c" providerId="ADAL" clId="{21CF9117-4E68-4684-8217-38C94DF3B9B3}" dt="2022-04-07T03:27:05.388" v="3298" actId="47"/>
        <pc:sldMkLst>
          <pc:docMk/>
          <pc:sldMk cId="3332882353" sldId="1265"/>
        </pc:sldMkLst>
      </pc:sldChg>
      <pc:sldChg chg="new del">
        <pc:chgData name="Ali Ardeshiri" userId="052a6704-090d-4bc4-a978-ceda1965e17c" providerId="ADAL" clId="{21CF9117-4E68-4684-8217-38C94DF3B9B3}" dt="2022-04-07T03:27:05.388" v="3298" actId="47"/>
        <pc:sldMkLst>
          <pc:docMk/>
          <pc:sldMk cId="3019259847" sldId="1266"/>
        </pc:sldMkLst>
      </pc:sldChg>
      <pc:sldChg chg="new del">
        <pc:chgData name="Ali Ardeshiri" userId="052a6704-090d-4bc4-a978-ceda1965e17c" providerId="ADAL" clId="{21CF9117-4E68-4684-8217-38C94DF3B9B3}" dt="2022-04-07T03:27:05.388" v="3298" actId="47"/>
        <pc:sldMkLst>
          <pc:docMk/>
          <pc:sldMk cId="2670843336" sldId="1267"/>
        </pc:sldMkLst>
      </pc:sldChg>
      <pc:sldChg chg="new del">
        <pc:chgData name="Ali Ardeshiri" userId="052a6704-090d-4bc4-a978-ceda1965e17c" providerId="ADAL" clId="{21CF9117-4E68-4684-8217-38C94DF3B9B3}" dt="2022-04-07T03:27:05.388" v="3298" actId="47"/>
        <pc:sldMkLst>
          <pc:docMk/>
          <pc:sldMk cId="3087489707" sldId="1268"/>
        </pc:sldMkLst>
      </pc:sldChg>
      <pc:sldChg chg="new del">
        <pc:chgData name="Ali Ardeshiri" userId="052a6704-090d-4bc4-a978-ceda1965e17c" providerId="ADAL" clId="{21CF9117-4E68-4684-8217-38C94DF3B9B3}" dt="2022-04-07T03:27:05.388" v="3298" actId="47"/>
        <pc:sldMkLst>
          <pc:docMk/>
          <pc:sldMk cId="2828548915" sldId="1269"/>
        </pc:sldMkLst>
      </pc:sldChg>
      <pc:sldChg chg="new del">
        <pc:chgData name="Ali Ardeshiri" userId="052a6704-090d-4bc4-a978-ceda1965e17c" providerId="ADAL" clId="{21CF9117-4E68-4684-8217-38C94DF3B9B3}" dt="2022-04-07T03:27:05.388" v="3298" actId="47"/>
        <pc:sldMkLst>
          <pc:docMk/>
          <pc:sldMk cId="941619532" sldId="1270"/>
        </pc:sldMkLst>
      </pc:sldChg>
      <pc:sldChg chg="new del">
        <pc:chgData name="Ali Ardeshiri" userId="052a6704-090d-4bc4-a978-ceda1965e17c" providerId="ADAL" clId="{21CF9117-4E68-4684-8217-38C94DF3B9B3}" dt="2022-04-07T03:27:05.388" v="3298" actId="47"/>
        <pc:sldMkLst>
          <pc:docMk/>
          <pc:sldMk cId="670115952" sldId="1271"/>
        </pc:sldMkLst>
      </pc:sldChg>
      <pc:sldChg chg="new del">
        <pc:chgData name="Ali Ardeshiri" userId="052a6704-090d-4bc4-a978-ceda1965e17c" providerId="ADAL" clId="{21CF9117-4E68-4684-8217-38C94DF3B9B3}" dt="2022-04-07T03:27:05.388" v="3298" actId="47"/>
        <pc:sldMkLst>
          <pc:docMk/>
          <pc:sldMk cId="1615802039" sldId="1272"/>
        </pc:sldMkLst>
      </pc:sldChg>
      <pc:sldChg chg="new del">
        <pc:chgData name="Ali Ardeshiri" userId="052a6704-090d-4bc4-a978-ceda1965e17c" providerId="ADAL" clId="{21CF9117-4E68-4684-8217-38C94DF3B9B3}" dt="2022-04-07T03:27:05.388" v="3298" actId="47"/>
        <pc:sldMkLst>
          <pc:docMk/>
          <pc:sldMk cId="3814936536" sldId="1273"/>
        </pc:sldMkLst>
      </pc:sldChg>
      <pc:sldChg chg="new del">
        <pc:chgData name="Ali Ardeshiri" userId="052a6704-090d-4bc4-a978-ceda1965e17c" providerId="ADAL" clId="{21CF9117-4E68-4684-8217-38C94DF3B9B3}" dt="2022-04-07T03:27:05.388" v="3298" actId="47"/>
        <pc:sldMkLst>
          <pc:docMk/>
          <pc:sldMk cId="1142945022" sldId="1274"/>
        </pc:sldMkLst>
      </pc:sldChg>
      <pc:sldChg chg="new del">
        <pc:chgData name="Ali Ardeshiri" userId="052a6704-090d-4bc4-a978-ceda1965e17c" providerId="ADAL" clId="{21CF9117-4E68-4684-8217-38C94DF3B9B3}" dt="2022-04-07T03:27:05.388" v="3298" actId="47"/>
        <pc:sldMkLst>
          <pc:docMk/>
          <pc:sldMk cId="1368205321" sldId="1275"/>
        </pc:sldMkLst>
      </pc:sldChg>
      <pc:sldChg chg="new del">
        <pc:chgData name="Ali Ardeshiri" userId="052a6704-090d-4bc4-a978-ceda1965e17c" providerId="ADAL" clId="{21CF9117-4E68-4684-8217-38C94DF3B9B3}" dt="2022-04-07T03:27:05.388" v="3298" actId="47"/>
        <pc:sldMkLst>
          <pc:docMk/>
          <pc:sldMk cId="3017266980" sldId="1276"/>
        </pc:sldMkLst>
      </pc:sldChg>
      <pc:sldChg chg="new del">
        <pc:chgData name="Ali Ardeshiri" userId="052a6704-090d-4bc4-a978-ceda1965e17c" providerId="ADAL" clId="{21CF9117-4E68-4684-8217-38C94DF3B9B3}" dt="2022-04-07T03:27:05.388" v="3298" actId="47"/>
        <pc:sldMkLst>
          <pc:docMk/>
          <pc:sldMk cId="1542255164" sldId="1277"/>
        </pc:sldMkLst>
      </pc:sldChg>
      <pc:sldChg chg="new del">
        <pc:chgData name="Ali Ardeshiri" userId="052a6704-090d-4bc4-a978-ceda1965e17c" providerId="ADAL" clId="{21CF9117-4E68-4684-8217-38C94DF3B9B3}" dt="2022-04-07T03:27:05.388" v="3298" actId="47"/>
        <pc:sldMkLst>
          <pc:docMk/>
          <pc:sldMk cId="3834205880" sldId="1278"/>
        </pc:sldMkLst>
      </pc:sldChg>
      <pc:sldChg chg="new del">
        <pc:chgData name="Ali Ardeshiri" userId="052a6704-090d-4bc4-a978-ceda1965e17c" providerId="ADAL" clId="{21CF9117-4E68-4684-8217-38C94DF3B9B3}" dt="2022-04-07T03:27:05.388" v="3298" actId="47"/>
        <pc:sldMkLst>
          <pc:docMk/>
          <pc:sldMk cId="933067327" sldId="1279"/>
        </pc:sldMkLst>
      </pc:sldChg>
      <pc:sldChg chg="new del">
        <pc:chgData name="Ali Ardeshiri" userId="052a6704-090d-4bc4-a978-ceda1965e17c" providerId="ADAL" clId="{21CF9117-4E68-4684-8217-38C94DF3B9B3}" dt="2022-04-07T03:27:05.388" v="3298" actId="47"/>
        <pc:sldMkLst>
          <pc:docMk/>
          <pc:sldMk cId="993268148" sldId="1280"/>
        </pc:sldMkLst>
      </pc:sldChg>
      <pc:sldChg chg="new del">
        <pc:chgData name="Ali Ardeshiri" userId="052a6704-090d-4bc4-a978-ceda1965e17c" providerId="ADAL" clId="{21CF9117-4E68-4684-8217-38C94DF3B9B3}" dt="2022-04-07T03:27:05.388" v="3298" actId="47"/>
        <pc:sldMkLst>
          <pc:docMk/>
          <pc:sldMk cId="1454655742" sldId="1281"/>
        </pc:sldMkLst>
      </pc:sldChg>
      <pc:sldChg chg="new del">
        <pc:chgData name="Ali Ardeshiri" userId="052a6704-090d-4bc4-a978-ceda1965e17c" providerId="ADAL" clId="{21CF9117-4E68-4684-8217-38C94DF3B9B3}" dt="2022-04-07T03:27:05.388" v="3298" actId="47"/>
        <pc:sldMkLst>
          <pc:docMk/>
          <pc:sldMk cId="1551184392" sldId="1282"/>
        </pc:sldMkLst>
      </pc:sldChg>
      <pc:sldChg chg="new del">
        <pc:chgData name="Ali Ardeshiri" userId="052a6704-090d-4bc4-a978-ceda1965e17c" providerId="ADAL" clId="{21CF9117-4E68-4684-8217-38C94DF3B9B3}" dt="2022-04-07T03:27:05.388" v="3298" actId="47"/>
        <pc:sldMkLst>
          <pc:docMk/>
          <pc:sldMk cId="36051772" sldId="1283"/>
        </pc:sldMkLst>
      </pc:sldChg>
      <pc:sldChg chg="new del">
        <pc:chgData name="Ali Ardeshiri" userId="052a6704-090d-4bc4-a978-ceda1965e17c" providerId="ADAL" clId="{21CF9117-4E68-4684-8217-38C94DF3B9B3}" dt="2022-04-07T03:27:05.388" v="3298" actId="47"/>
        <pc:sldMkLst>
          <pc:docMk/>
          <pc:sldMk cId="2061204540" sldId="1284"/>
        </pc:sldMkLst>
      </pc:sldChg>
      <pc:sldChg chg="new del">
        <pc:chgData name="Ali Ardeshiri" userId="052a6704-090d-4bc4-a978-ceda1965e17c" providerId="ADAL" clId="{21CF9117-4E68-4684-8217-38C94DF3B9B3}" dt="2022-04-07T03:27:05.388" v="3298" actId="47"/>
        <pc:sldMkLst>
          <pc:docMk/>
          <pc:sldMk cId="4270421754" sldId="1285"/>
        </pc:sldMkLst>
      </pc:sldChg>
      <pc:sldChg chg="new del">
        <pc:chgData name="Ali Ardeshiri" userId="052a6704-090d-4bc4-a978-ceda1965e17c" providerId="ADAL" clId="{21CF9117-4E68-4684-8217-38C94DF3B9B3}" dt="2022-04-07T03:27:05.388" v="3298" actId="47"/>
        <pc:sldMkLst>
          <pc:docMk/>
          <pc:sldMk cId="3524689057" sldId="1286"/>
        </pc:sldMkLst>
      </pc:sldChg>
      <pc:sldChg chg="new del">
        <pc:chgData name="Ali Ardeshiri" userId="052a6704-090d-4bc4-a978-ceda1965e17c" providerId="ADAL" clId="{21CF9117-4E68-4684-8217-38C94DF3B9B3}" dt="2022-04-07T03:27:05.388" v="3298" actId="47"/>
        <pc:sldMkLst>
          <pc:docMk/>
          <pc:sldMk cId="40161963" sldId="1287"/>
        </pc:sldMkLst>
      </pc:sldChg>
      <pc:sldChg chg="new del">
        <pc:chgData name="Ali Ardeshiri" userId="052a6704-090d-4bc4-a978-ceda1965e17c" providerId="ADAL" clId="{21CF9117-4E68-4684-8217-38C94DF3B9B3}" dt="2022-04-07T03:27:05.388" v="3298" actId="47"/>
        <pc:sldMkLst>
          <pc:docMk/>
          <pc:sldMk cId="2058354532" sldId="1288"/>
        </pc:sldMkLst>
      </pc:sldChg>
      <pc:sldChg chg="new del">
        <pc:chgData name="Ali Ardeshiri" userId="052a6704-090d-4bc4-a978-ceda1965e17c" providerId="ADAL" clId="{21CF9117-4E68-4684-8217-38C94DF3B9B3}" dt="2022-04-07T03:27:05.388" v="3298" actId="47"/>
        <pc:sldMkLst>
          <pc:docMk/>
          <pc:sldMk cId="199701793" sldId="1289"/>
        </pc:sldMkLst>
      </pc:sldChg>
      <pc:sldChg chg="new del">
        <pc:chgData name="Ali Ardeshiri" userId="052a6704-090d-4bc4-a978-ceda1965e17c" providerId="ADAL" clId="{21CF9117-4E68-4684-8217-38C94DF3B9B3}" dt="2022-04-07T03:27:05.388" v="3298" actId="47"/>
        <pc:sldMkLst>
          <pc:docMk/>
          <pc:sldMk cId="3450819371" sldId="1290"/>
        </pc:sldMkLst>
      </pc:sldChg>
      <pc:sldChg chg="new del">
        <pc:chgData name="Ali Ardeshiri" userId="052a6704-090d-4bc4-a978-ceda1965e17c" providerId="ADAL" clId="{21CF9117-4E68-4684-8217-38C94DF3B9B3}" dt="2022-04-07T03:27:05.388" v="3298" actId="47"/>
        <pc:sldMkLst>
          <pc:docMk/>
          <pc:sldMk cId="3953871140" sldId="1291"/>
        </pc:sldMkLst>
      </pc:sldChg>
      <pc:sldChg chg="new del">
        <pc:chgData name="Ali Ardeshiri" userId="052a6704-090d-4bc4-a978-ceda1965e17c" providerId="ADAL" clId="{21CF9117-4E68-4684-8217-38C94DF3B9B3}" dt="2022-04-07T03:27:05.388" v="3298" actId="47"/>
        <pc:sldMkLst>
          <pc:docMk/>
          <pc:sldMk cId="490630220" sldId="1292"/>
        </pc:sldMkLst>
      </pc:sldChg>
      <pc:sldChg chg="new del">
        <pc:chgData name="Ali Ardeshiri" userId="052a6704-090d-4bc4-a978-ceda1965e17c" providerId="ADAL" clId="{21CF9117-4E68-4684-8217-38C94DF3B9B3}" dt="2022-04-07T03:27:05.388" v="3298" actId="47"/>
        <pc:sldMkLst>
          <pc:docMk/>
          <pc:sldMk cId="2143203878" sldId="1293"/>
        </pc:sldMkLst>
      </pc:sldChg>
      <pc:sldChg chg="new del">
        <pc:chgData name="Ali Ardeshiri" userId="052a6704-090d-4bc4-a978-ceda1965e17c" providerId="ADAL" clId="{21CF9117-4E68-4684-8217-38C94DF3B9B3}" dt="2022-04-07T03:27:05.388" v="3298" actId="47"/>
        <pc:sldMkLst>
          <pc:docMk/>
          <pc:sldMk cId="1806130161" sldId="1294"/>
        </pc:sldMkLst>
      </pc:sldChg>
      <pc:sldChg chg="new del">
        <pc:chgData name="Ali Ardeshiri" userId="052a6704-090d-4bc4-a978-ceda1965e17c" providerId="ADAL" clId="{21CF9117-4E68-4684-8217-38C94DF3B9B3}" dt="2022-04-07T03:27:05.388" v="3298" actId="47"/>
        <pc:sldMkLst>
          <pc:docMk/>
          <pc:sldMk cId="4197615036" sldId="1295"/>
        </pc:sldMkLst>
      </pc:sldChg>
      <pc:sldChg chg="new del">
        <pc:chgData name="Ali Ardeshiri" userId="052a6704-090d-4bc4-a978-ceda1965e17c" providerId="ADAL" clId="{21CF9117-4E68-4684-8217-38C94DF3B9B3}" dt="2022-04-07T03:27:05.388" v="3298" actId="47"/>
        <pc:sldMkLst>
          <pc:docMk/>
          <pc:sldMk cId="2113125175" sldId="1296"/>
        </pc:sldMkLst>
      </pc:sldChg>
      <pc:sldChg chg="new del">
        <pc:chgData name="Ali Ardeshiri" userId="052a6704-090d-4bc4-a978-ceda1965e17c" providerId="ADAL" clId="{21CF9117-4E68-4684-8217-38C94DF3B9B3}" dt="2022-04-07T03:27:05.388" v="3298" actId="47"/>
        <pc:sldMkLst>
          <pc:docMk/>
          <pc:sldMk cId="4261458472" sldId="1297"/>
        </pc:sldMkLst>
      </pc:sldChg>
      <pc:sldChg chg="new del">
        <pc:chgData name="Ali Ardeshiri" userId="052a6704-090d-4bc4-a978-ceda1965e17c" providerId="ADAL" clId="{21CF9117-4E68-4684-8217-38C94DF3B9B3}" dt="2022-04-07T03:27:05.388" v="3298" actId="47"/>
        <pc:sldMkLst>
          <pc:docMk/>
          <pc:sldMk cId="1617139525" sldId="1298"/>
        </pc:sldMkLst>
      </pc:sldChg>
      <pc:sldChg chg="new del">
        <pc:chgData name="Ali Ardeshiri" userId="052a6704-090d-4bc4-a978-ceda1965e17c" providerId="ADAL" clId="{21CF9117-4E68-4684-8217-38C94DF3B9B3}" dt="2022-04-07T03:27:05.388" v="3298" actId="47"/>
        <pc:sldMkLst>
          <pc:docMk/>
          <pc:sldMk cId="2083684191" sldId="1299"/>
        </pc:sldMkLst>
      </pc:sldChg>
      <pc:sldChg chg="new del">
        <pc:chgData name="Ali Ardeshiri" userId="052a6704-090d-4bc4-a978-ceda1965e17c" providerId="ADAL" clId="{21CF9117-4E68-4684-8217-38C94DF3B9B3}" dt="2022-04-07T03:27:05.388" v="3298" actId="47"/>
        <pc:sldMkLst>
          <pc:docMk/>
          <pc:sldMk cId="3981833245" sldId="1300"/>
        </pc:sldMkLst>
      </pc:sldChg>
      <pc:sldChg chg="new del">
        <pc:chgData name="Ali Ardeshiri" userId="052a6704-090d-4bc4-a978-ceda1965e17c" providerId="ADAL" clId="{21CF9117-4E68-4684-8217-38C94DF3B9B3}" dt="2022-04-07T03:27:05.388" v="3298" actId="47"/>
        <pc:sldMkLst>
          <pc:docMk/>
          <pc:sldMk cId="3436502194" sldId="1301"/>
        </pc:sldMkLst>
      </pc:sldChg>
      <pc:sldChg chg="new del">
        <pc:chgData name="Ali Ardeshiri" userId="052a6704-090d-4bc4-a978-ceda1965e17c" providerId="ADAL" clId="{21CF9117-4E68-4684-8217-38C94DF3B9B3}" dt="2022-04-07T03:27:05.388" v="3298" actId="47"/>
        <pc:sldMkLst>
          <pc:docMk/>
          <pc:sldMk cId="2608264473" sldId="1302"/>
        </pc:sldMkLst>
      </pc:sldChg>
      <pc:sldChg chg="new del">
        <pc:chgData name="Ali Ardeshiri" userId="052a6704-090d-4bc4-a978-ceda1965e17c" providerId="ADAL" clId="{21CF9117-4E68-4684-8217-38C94DF3B9B3}" dt="2022-04-07T03:27:05.388" v="3298" actId="47"/>
        <pc:sldMkLst>
          <pc:docMk/>
          <pc:sldMk cId="1376152868" sldId="1303"/>
        </pc:sldMkLst>
      </pc:sldChg>
      <pc:sldChg chg="new del">
        <pc:chgData name="Ali Ardeshiri" userId="052a6704-090d-4bc4-a978-ceda1965e17c" providerId="ADAL" clId="{21CF9117-4E68-4684-8217-38C94DF3B9B3}" dt="2022-04-07T03:27:05.388" v="3298" actId="47"/>
        <pc:sldMkLst>
          <pc:docMk/>
          <pc:sldMk cId="3083520456" sldId="1304"/>
        </pc:sldMkLst>
      </pc:sldChg>
      <pc:sldChg chg="new del">
        <pc:chgData name="Ali Ardeshiri" userId="052a6704-090d-4bc4-a978-ceda1965e17c" providerId="ADAL" clId="{21CF9117-4E68-4684-8217-38C94DF3B9B3}" dt="2022-04-07T03:27:05.388" v="3298" actId="47"/>
        <pc:sldMkLst>
          <pc:docMk/>
          <pc:sldMk cId="3189642366" sldId="1305"/>
        </pc:sldMkLst>
      </pc:sldChg>
      <pc:sldChg chg="new del">
        <pc:chgData name="Ali Ardeshiri" userId="052a6704-090d-4bc4-a978-ceda1965e17c" providerId="ADAL" clId="{21CF9117-4E68-4684-8217-38C94DF3B9B3}" dt="2022-04-07T03:27:05.388" v="3298" actId="47"/>
        <pc:sldMkLst>
          <pc:docMk/>
          <pc:sldMk cId="395724850" sldId="1306"/>
        </pc:sldMkLst>
      </pc:sldChg>
      <pc:sldChg chg="new del">
        <pc:chgData name="Ali Ardeshiri" userId="052a6704-090d-4bc4-a978-ceda1965e17c" providerId="ADAL" clId="{21CF9117-4E68-4684-8217-38C94DF3B9B3}" dt="2022-04-07T03:27:05.388" v="3298" actId="47"/>
        <pc:sldMkLst>
          <pc:docMk/>
          <pc:sldMk cId="603199414" sldId="1307"/>
        </pc:sldMkLst>
      </pc:sldChg>
      <pc:sldChg chg="new del">
        <pc:chgData name="Ali Ardeshiri" userId="052a6704-090d-4bc4-a978-ceda1965e17c" providerId="ADAL" clId="{21CF9117-4E68-4684-8217-38C94DF3B9B3}" dt="2022-04-07T03:27:05.388" v="3298" actId="47"/>
        <pc:sldMkLst>
          <pc:docMk/>
          <pc:sldMk cId="3805957374" sldId="1308"/>
        </pc:sldMkLst>
      </pc:sldChg>
      <pc:sldChg chg="new del">
        <pc:chgData name="Ali Ardeshiri" userId="052a6704-090d-4bc4-a978-ceda1965e17c" providerId="ADAL" clId="{21CF9117-4E68-4684-8217-38C94DF3B9B3}" dt="2022-04-07T03:27:05.388" v="3298" actId="47"/>
        <pc:sldMkLst>
          <pc:docMk/>
          <pc:sldMk cId="1430442793" sldId="1309"/>
        </pc:sldMkLst>
      </pc:sldChg>
      <pc:sldChg chg="new del">
        <pc:chgData name="Ali Ardeshiri" userId="052a6704-090d-4bc4-a978-ceda1965e17c" providerId="ADAL" clId="{21CF9117-4E68-4684-8217-38C94DF3B9B3}" dt="2022-04-07T03:27:05.388" v="3298" actId="47"/>
        <pc:sldMkLst>
          <pc:docMk/>
          <pc:sldMk cId="4180038306" sldId="1310"/>
        </pc:sldMkLst>
      </pc:sldChg>
      <pc:sldChg chg="new del">
        <pc:chgData name="Ali Ardeshiri" userId="052a6704-090d-4bc4-a978-ceda1965e17c" providerId="ADAL" clId="{21CF9117-4E68-4684-8217-38C94DF3B9B3}" dt="2022-04-07T03:27:05.388" v="3298" actId="47"/>
        <pc:sldMkLst>
          <pc:docMk/>
          <pc:sldMk cId="1156999572" sldId="1311"/>
        </pc:sldMkLst>
      </pc:sldChg>
      <pc:sldChg chg="new del">
        <pc:chgData name="Ali Ardeshiri" userId="052a6704-090d-4bc4-a978-ceda1965e17c" providerId="ADAL" clId="{21CF9117-4E68-4684-8217-38C94DF3B9B3}" dt="2022-04-07T03:27:05.388" v="3298" actId="47"/>
        <pc:sldMkLst>
          <pc:docMk/>
          <pc:sldMk cId="2774968808" sldId="1312"/>
        </pc:sldMkLst>
      </pc:sldChg>
      <pc:sldChg chg="new del">
        <pc:chgData name="Ali Ardeshiri" userId="052a6704-090d-4bc4-a978-ceda1965e17c" providerId="ADAL" clId="{21CF9117-4E68-4684-8217-38C94DF3B9B3}" dt="2022-04-07T03:27:05.388" v="3298" actId="47"/>
        <pc:sldMkLst>
          <pc:docMk/>
          <pc:sldMk cId="321292821" sldId="1313"/>
        </pc:sldMkLst>
      </pc:sldChg>
      <pc:sldChg chg="new del">
        <pc:chgData name="Ali Ardeshiri" userId="052a6704-090d-4bc4-a978-ceda1965e17c" providerId="ADAL" clId="{21CF9117-4E68-4684-8217-38C94DF3B9B3}" dt="2022-04-07T03:27:05.388" v="3298" actId="47"/>
        <pc:sldMkLst>
          <pc:docMk/>
          <pc:sldMk cId="3516598725" sldId="1314"/>
        </pc:sldMkLst>
      </pc:sldChg>
      <pc:sldChg chg="new del">
        <pc:chgData name="Ali Ardeshiri" userId="052a6704-090d-4bc4-a978-ceda1965e17c" providerId="ADAL" clId="{21CF9117-4E68-4684-8217-38C94DF3B9B3}" dt="2022-04-07T03:27:05.388" v="3298" actId="47"/>
        <pc:sldMkLst>
          <pc:docMk/>
          <pc:sldMk cId="2027739044" sldId="1315"/>
        </pc:sldMkLst>
      </pc:sldChg>
      <pc:sldChg chg="new del">
        <pc:chgData name="Ali Ardeshiri" userId="052a6704-090d-4bc4-a978-ceda1965e17c" providerId="ADAL" clId="{21CF9117-4E68-4684-8217-38C94DF3B9B3}" dt="2022-04-07T03:27:05.388" v="3298" actId="47"/>
        <pc:sldMkLst>
          <pc:docMk/>
          <pc:sldMk cId="981130103" sldId="1316"/>
        </pc:sldMkLst>
      </pc:sldChg>
      <pc:sldChg chg="new del">
        <pc:chgData name="Ali Ardeshiri" userId="052a6704-090d-4bc4-a978-ceda1965e17c" providerId="ADAL" clId="{21CF9117-4E68-4684-8217-38C94DF3B9B3}" dt="2022-04-07T03:27:05.388" v="3298" actId="47"/>
        <pc:sldMkLst>
          <pc:docMk/>
          <pc:sldMk cId="193884224" sldId="1317"/>
        </pc:sldMkLst>
      </pc:sldChg>
      <pc:sldChg chg="new del">
        <pc:chgData name="Ali Ardeshiri" userId="052a6704-090d-4bc4-a978-ceda1965e17c" providerId="ADAL" clId="{21CF9117-4E68-4684-8217-38C94DF3B9B3}" dt="2022-04-07T03:27:05.388" v="3298" actId="47"/>
        <pc:sldMkLst>
          <pc:docMk/>
          <pc:sldMk cId="4134822813" sldId="1318"/>
        </pc:sldMkLst>
      </pc:sldChg>
      <pc:sldChg chg="new del">
        <pc:chgData name="Ali Ardeshiri" userId="052a6704-090d-4bc4-a978-ceda1965e17c" providerId="ADAL" clId="{21CF9117-4E68-4684-8217-38C94DF3B9B3}" dt="2022-04-07T03:27:05.388" v="3298" actId="47"/>
        <pc:sldMkLst>
          <pc:docMk/>
          <pc:sldMk cId="1633170828" sldId="1319"/>
        </pc:sldMkLst>
      </pc:sldChg>
      <pc:sldChg chg="new del">
        <pc:chgData name="Ali Ardeshiri" userId="052a6704-090d-4bc4-a978-ceda1965e17c" providerId="ADAL" clId="{21CF9117-4E68-4684-8217-38C94DF3B9B3}" dt="2022-04-07T03:27:05.388" v="3298" actId="47"/>
        <pc:sldMkLst>
          <pc:docMk/>
          <pc:sldMk cId="3463992571" sldId="1320"/>
        </pc:sldMkLst>
      </pc:sldChg>
      <pc:sldChg chg="new del">
        <pc:chgData name="Ali Ardeshiri" userId="052a6704-090d-4bc4-a978-ceda1965e17c" providerId="ADAL" clId="{21CF9117-4E68-4684-8217-38C94DF3B9B3}" dt="2022-04-07T03:27:05.388" v="3298" actId="47"/>
        <pc:sldMkLst>
          <pc:docMk/>
          <pc:sldMk cId="1454900042" sldId="1321"/>
        </pc:sldMkLst>
      </pc:sldChg>
      <pc:sldChg chg="new del">
        <pc:chgData name="Ali Ardeshiri" userId="052a6704-090d-4bc4-a978-ceda1965e17c" providerId="ADAL" clId="{21CF9117-4E68-4684-8217-38C94DF3B9B3}" dt="2022-04-07T03:27:05.388" v="3298" actId="47"/>
        <pc:sldMkLst>
          <pc:docMk/>
          <pc:sldMk cId="3241464138" sldId="1322"/>
        </pc:sldMkLst>
      </pc:sldChg>
      <pc:sldChg chg="new del">
        <pc:chgData name="Ali Ardeshiri" userId="052a6704-090d-4bc4-a978-ceda1965e17c" providerId="ADAL" clId="{21CF9117-4E68-4684-8217-38C94DF3B9B3}" dt="2022-04-07T03:27:05.388" v="3298" actId="47"/>
        <pc:sldMkLst>
          <pc:docMk/>
          <pc:sldMk cId="1833934702" sldId="1323"/>
        </pc:sldMkLst>
      </pc:sldChg>
      <pc:sldChg chg="new del">
        <pc:chgData name="Ali Ardeshiri" userId="052a6704-090d-4bc4-a978-ceda1965e17c" providerId="ADAL" clId="{21CF9117-4E68-4684-8217-38C94DF3B9B3}" dt="2022-04-07T03:27:05.388" v="3298" actId="47"/>
        <pc:sldMkLst>
          <pc:docMk/>
          <pc:sldMk cId="3076671490" sldId="1324"/>
        </pc:sldMkLst>
      </pc:sldChg>
      <pc:sldChg chg="new del">
        <pc:chgData name="Ali Ardeshiri" userId="052a6704-090d-4bc4-a978-ceda1965e17c" providerId="ADAL" clId="{21CF9117-4E68-4684-8217-38C94DF3B9B3}" dt="2022-04-07T03:27:05.388" v="3298" actId="47"/>
        <pc:sldMkLst>
          <pc:docMk/>
          <pc:sldMk cId="826442972" sldId="1325"/>
        </pc:sldMkLst>
      </pc:sldChg>
      <pc:sldChg chg="new del">
        <pc:chgData name="Ali Ardeshiri" userId="052a6704-090d-4bc4-a978-ceda1965e17c" providerId="ADAL" clId="{21CF9117-4E68-4684-8217-38C94DF3B9B3}" dt="2022-04-07T03:27:05.388" v="3298" actId="47"/>
        <pc:sldMkLst>
          <pc:docMk/>
          <pc:sldMk cId="769924884" sldId="1326"/>
        </pc:sldMkLst>
      </pc:sldChg>
      <pc:sldChg chg="new del">
        <pc:chgData name="Ali Ardeshiri" userId="052a6704-090d-4bc4-a978-ceda1965e17c" providerId="ADAL" clId="{21CF9117-4E68-4684-8217-38C94DF3B9B3}" dt="2022-04-07T03:27:05.388" v="3298" actId="47"/>
        <pc:sldMkLst>
          <pc:docMk/>
          <pc:sldMk cId="2577472001" sldId="1327"/>
        </pc:sldMkLst>
      </pc:sldChg>
      <pc:sldChg chg="new del">
        <pc:chgData name="Ali Ardeshiri" userId="052a6704-090d-4bc4-a978-ceda1965e17c" providerId="ADAL" clId="{21CF9117-4E68-4684-8217-38C94DF3B9B3}" dt="2022-04-07T03:27:05.388" v="3298" actId="47"/>
        <pc:sldMkLst>
          <pc:docMk/>
          <pc:sldMk cId="3363563022" sldId="1328"/>
        </pc:sldMkLst>
      </pc:sldChg>
      <pc:sldChg chg="new del">
        <pc:chgData name="Ali Ardeshiri" userId="052a6704-090d-4bc4-a978-ceda1965e17c" providerId="ADAL" clId="{21CF9117-4E68-4684-8217-38C94DF3B9B3}" dt="2022-04-07T03:27:05.388" v="3298" actId="47"/>
        <pc:sldMkLst>
          <pc:docMk/>
          <pc:sldMk cId="34239249" sldId="1329"/>
        </pc:sldMkLst>
      </pc:sldChg>
      <pc:sldChg chg="new del">
        <pc:chgData name="Ali Ardeshiri" userId="052a6704-090d-4bc4-a978-ceda1965e17c" providerId="ADAL" clId="{21CF9117-4E68-4684-8217-38C94DF3B9B3}" dt="2022-04-07T03:27:05.388" v="3298" actId="47"/>
        <pc:sldMkLst>
          <pc:docMk/>
          <pc:sldMk cId="2924051062" sldId="1330"/>
        </pc:sldMkLst>
      </pc:sldChg>
      <pc:sldChg chg="new del">
        <pc:chgData name="Ali Ardeshiri" userId="052a6704-090d-4bc4-a978-ceda1965e17c" providerId="ADAL" clId="{21CF9117-4E68-4684-8217-38C94DF3B9B3}" dt="2022-04-07T03:27:05.388" v="3298" actId="47"/>
        <pc:sldMkLst>
          <pc:docMk/>
          <pc:sldMk cId="1778069431" sldId="1331"/>
        </pc:sldMkLst>
      </pc:sldChg>
      <pc:sldChg chg="new del">
        <pc:chgData name="Ali Ardeshiri" userId="052a6704-090d-4bc4-a978-ceda1965e17c" providerId="ADAL" clId="{21CF9117-4E68-4684-8217-38C94DF3B9B3}" dt="2022-04-07T03:27:05.388" v="3298" actId="47"/>
        <pc:sldMkLst>
          <pc:docMk/>
          <pc:sldMk cId="2912661073" sldId="1332"/>
        </pc:sldMkLst>
      </pc:sldChg>
      <pc:sldChg chg="new del">
        <pc:chgData name="Ali Ardeshiri" userId="052a6704-090d-4bc4-a978-ceda1965e17c" providerId="ADAL" clId="{21CF9117-4E68-4684-8217-38C94DF3B9B3}" dt="2022-04-07T03:27:05.388" v="3298" actId="47"/>
        <pc:sldMkLst>
          <pc:docMk/>
          <pc:sldMk cId="2805899107" sldId="1333"/>
        </pc:sldMkLst>
      </pc:sldChg>
      <pc:sldChg chg="new del">
        <pc:chgData name="Ali Ardeshiri" userId="052a6704-090d-4bc4-a978-ceda1965e17c" providerId="ADAL" clId="{21CF9117-4E68-4684-8217-38C94DF3B9B3}" dt="2022-04-07T03:27:05.388" v="3298" actId="47"/>
        <pc:sldMkLst>
          <pc:docMk/>
          <pc:sldMk cId="3394543960" sldId="1334"/>
        </pc:sldMkLst>
      </pc:sldChg>
      <pc:sldChg chg="new del">
        <pc:chgData name="Ali Ardeshiri" userId="052a6704-090d-4bc4-a978-ceda1965e17c" providerId="ADAL" clId="{21CF9117-4E68-4684-8217-38C94DF3B9B3}" dt="2022-04-07T03:27:05.388" v="3298" actId="47"/>
        <pc:sldMkLst>
          <pc:docMk/>
          <pc:sldMk cId="710371030" sldId="1335"/>
        </pc:sldMkLst>
      </pc:sldChg>
      <pc:sldChg chg="new del">
        <pc:chgData name="Ali Ardeshiri" userId="052a6704-090d-4bc4-a978-ceda1965e17c" providerId="ADAL" clId="{21CF9117-4E68-4684-8217-38C94DF3B9B3}" dt="2022-04-07T03:27:05.388" v="3298" actId="47"/>
        <pc:sldMkLst>
          <pc:docMk/>
          <pc:sldMk cId="2214894283" sldId="1336"/>
        </pc:sldMkLst>
      </pc:sldChg>
      <pc:sldChg chg="new del">
        <pc:chgData name="Ali Ardeshiri" userId="052a6704-090d-4bc4-a978-ceda1965e17c" providerId="ADAL" clId="{21CF9117-4E68-4684-8217-38C94DF3B9B3}" dt="2022-04-07T03:27:05.388" v="3298" actId="47"/>
        <pc:sldMkLst>
          <pc:docMk/>
          <pc:sldMk cId="702648117" sldId="1337"/>
        </pc:sldMkLst>
      </pc:sldChg>
      <pc:sldChg chg="new del">
        <pc:chgData name="Ali Ardeshiri" userId="052a6704-090d-4bc4-a978-ceda1965e17c" providerId="ADAL" clId="{21CF9117-4E68-4684-8217-38C94DF3B9B3}" dt="2022-04-07T03:27:05.388" v="3298" actId="47"/>
        <pc:sldMkLst>
          <pc:docMk/>
          <pc:sldMk cId="853833802" sldId="1338"/>
        </pc:sldMkLst>
      </pc:sldChg>
      <pc:sldChg chg="new del">
        <pc:chgData name="Ali Ardeshiri" userId="052a6704-090d-4bc4-a978-ceda1965e17c" providerId="ADAL" clId="{21CF9117-4E68-4684-8217-38C94DF3B9B3}" dt="2022-04-07T03:27:05.388" v="3298" actId="47"/>
        <pc:sldMkLst>
          <pc:docMk/>
          <pc:sldMk cId="2717480177" sldId="1339"/>
        </pc:sldMkLst>
      </pc:sldChg>
      <pc:sldChg chg="new del">
        <pc:chgData name="Ali Ardeshiri" userId="052a6704-090d-4bc4-a978-ceda1965e17c" providerId="ADAL" clId="{21CF9117-4E68-4684-8217-38C94DF3B9B3}" dt="2022-04-07T03:27:05.388" v="3298" actId="47"/>
        <pc:sldMkLst>
          <pc:docMk/>
          <pc:sldMk cId="2653903530" sldId="1340"/>
        </pc:sldMkLst>
      </pc:sldChg>
      <pc:sldChg chg="new del">
        <pc:chgData name="Ali Ardeshiri" userId="052a6704-090d-4bc4-a978-ceda1965e17c" providerId="ADAL" clId="{21CF9117-4E68-4684-8217-38C94DF3B9B3}" dt="2022-04-07T03:27:05.388" v="3298" actId="47"/>
        <pc:sldMkLst>
          <pc:docMk/>
          <pc:sldMk cId="2889693155" sldId="1341"/>
        </pc:sldMkLst>
      </pc:sldChg>
      <pc:sldChg chg="new del">
        <pc:chgData name="Ali Ardeshiri" userId="052a6704-090d-4bc4-a978-ceda1965e17c" providerId="ADAL" clId="{21CF9117-4E68-4684-8217-38C94DF3B9B3}" dt="2022-04-07T03:27:05.388" v="3298" actId="47"/>
        <pc:sldMkLst>
          <pc:docMk/>
          <pc:sldMk cId="1746180772" sldId="1342"/>
        </pc:sldMkLst>
      </pc:sldChg>
      <pc:sldChg chg="new del">
        <pc:chgData name="Ali Ardeshiri" userId="052a6704-090d-4bc4-a978-ceda1965e17c" providerId="ADAL" clId="{21CF9117-4E68-4684-8217-38C94DF3B9B3}" dt="2022-04-07T03:27:05.388" v="3298" actId="47"/>
        <pc:sldMkLst>
          <pc:docMk/>
          <pc:sldMk cId="3338995406" sldId="1343"/>
        </pc:sldMkLst>
      </pc:sldChg>
      <pc:sldChg chg="new del">
        <pc:chgData name="Ali Ardeshiri" userId="052a6704-090d-4bc4-a978-ceda1965e17c" providerId="ADAL" clId="{21CF9117-4E68-4684-8217-38C94DF3B9B3}" dt="2022-04-07T03:27:05.388" v="3298" actId="47"/>
        <pc:sldMkLst>
          <pc:docMk/>
          <pc:sldMk cId="2664334549" sldId="1344"/>
        </pc:sldMkLst>
      </pc:sldChg>
      <pc:sldChg chg="new del">
        <pc:chgData name="Ali Ardeshiri" userId="052a6704-090d-4bc4-a978-ceda1965e17c" providerId="ADAL" clId="{21CF9117-4E68-4684-8217-38C94DF3B9B3}" dt="2022-04-07T03:27:05.388" v="3298" actId="47"/>
        <pc:sldMkLst>
          <pc:docMk/>
          <pc:sldMk cId="3178756369" sldId="1345"/>
        </pc:sldMkLst>
      </pc:sldChg>
      <pc:sldChg chg="new del">
        <pc:chgData name="Ali Ardeshiri" userId="052a6704-090d-4bc4-a978-ceda1965e17c" providerId="ADAL" clId="{21CF9117-4E68-4684-8217-38C94DF3B9B3}" dt="2022-04-07T03:27:05.388" v="3298" actId="47"/>
        <pc:sldMkLst>
          <pc:docMk/>
          <pc:sldMk cId="2616043837" sldId="1346"/>
        </pc:sldMkLst>
      </pc:sldChg>
      <pc:sldChg chg="new del">
        <pc:chgData name="Ali Ardeshiri" userId="052a6704-090d-4bc4-a978-ceda1965e17c" providerId="ADAL" clId="{21CF9117-4E68-4684-8217-38C94DF3B9B3}" dt="2022-04-07T03:27:05.388" v="3298" actId="47"/>
        <pc:sldMkLst>
          <pc:docMk/>
          <pc:sldMk cId="2497627578" sldId="1347"/>
        </pc:sldMkLst>
      </pc:sldChg>
      <pc:sldChg chg="new del">
        <pc:chgData name="Ali Ardeshiri" userId="052a6704-090d-4bc4-a978-ceda1965e17c" providerId="ADAL" clId="{21CF9117-4E68-4684-8217-38C94DF3B9B3}" dt="2022-04-07T03:27:05.388" v="3298" actId="47"/>
        <pc:sldMkLst>
          <pc:docMk/>
          <pc:sldMk cId="1054169420" sldId="1348"/>
        </pc:sldMkLst>
      </pc:sldChg>
      <pc:sldChg chg="new del">
        <pc:chgData name="Ali Ardeshiri" userId="052a6704-090d-4bc4-a978-ceda1965e17c" providerId="ADAL" clId="{21CF9117-4E68-4684-8217-38C94DF3B9B3}" dt="2022-04-07T03:27:05.388" v="3298" actId="47"/>
        <pc:sldMkLst>
          <pc:docMk/>
          <pc:sldMk cId="1145168839" sldId="1349"/>
        </pc:sldMkLst>
      </pc:sldChg>
      <pc:sldChg chg="new del">
        <pc:chgData name="Ali Ardeshiri" userId="052a6704-090d-4bc4-a978-ceda1965e17c" providerId="ADAL" clId="{21CF9117-4E68-4684-8217-38C94DF3B9B3}" dt="2022-04-07T03:27:05.388" v="3298" actId="47"/>
        <pc:sldMkLst>
          <pc:docMk/>
          <pc:sldMk cId="717453279" sldId="1350"/>
        </pc:sldMkLst>
      </pc:sldChg>
      <pc:sldChg chg="new del">
        <pc:chgData name="Ali Ardeshiri" userId="052a6704-090d-4bc4-a978-ceda1965e17c" providerId="ADAL" clId="{21CF9117-4E68-4684-8217-38C94DF3B9B3}" dt="2022-04-07T03:27:05.388" v="3298" actId="47"/>
        <pc:sldMkLst>
          <pc:docMk/>
          <pc:sldMk cId="1313514856" sldId="1351"/>
        </pc:sldMkLst>
      </pc:sldChg>
      <pc:sldChg chg="new del">
        <pc:chgData name="Ali Ardeshiri" userId="052a6704-090d-4bc4-a978-ceda1965e17c" providerId="ADAL" clId="{21CF9117-4E68-4684-8217-38C94DF3B9B3}" dt="2022-04-07T03:27:05.388" v="3298" actId="47"/>
        <pc:sldMkLst>
          <pc:docMk/>
          <pc:sldMk cId="3096192499" sldId="1352"/>
        </pc:sldMkLst>
      </pc:sldChg>
      <pc:sldChg chg="new del">
        <pc:chgData name="Ali Ardeshiri" userId="052a6704-090d-4bc4-a978-ceda1965e17c" providerId="ADAL" clId="{21CF9117-4E68-4684-8217-38C94DF3B9B3}" dt="2022-04-07T03:27:05.388" v="3298" actId="47"/>
        <pc:sldMkLst>
          <pc:docMk/>
          <pc:sldMk cId="2815744921" sldId="1353"/>
        </pc:sldMkLst>
      </pc:sldChg>
      <pc:sldChg chg="new del">
        <pc:chgData name="Ali Ardeshiri" userId="052a6704-090d-4bc4-a978-ceda1965e17c" providerId="ADAL" clId="{21CF9117-4E68-4684-8217-38C94DF3B9B3}" dt="2022-04-07T03:27:05.388" v="3298" actId="47"/>
        <pc:sldMkLst>
          <pc:docMk/>
          <pc:sldMk cId="666712340" sldId="1354"/>
        </pc:sldMkLst>
      </pc:sldChg>
      <pc:sldChg chg="new del">
        <pc:chgData name="Ali Ardeshiri" userId="052a6704-090d-4bc4-a978-ceda1965e17c" providerId="ADAL" clId="{21CF9117-4E68-4684-8217-38C94DF3B9B3}" dt="2022-04-07T03:27:05.388" v="3298" actId="47"/>
        <pc:sldMkLst>
          <pc:docMk/>
          <pc:sldMk cId="2275176719" sldId="1355"/>
        </pc:sldMkLst>
      </pc:sldChg>
      <pc:sldChg chg="new del">
        <pc:chgData name="Ali Ardeshiri" userId="052a6704-090d-4bc4-a978-ceda1965e17c" providerId="ADAL" clId="{21CF9117-4E68-4684-8217-38C94DF3B9B3}" dt="2022-04-07T03:27:05.388" v="3298" actId="47"/>
        <pc:sldMkLst>
          <pc:docMk/>
          <pc:sldMk cId="900709279" sldId="1356"/>
        </pc:sldMkLst>
      </pc:sldChg>
      <pc:sldChg chg="new del">
        <pc:chgData name="Ali Ardeshiri" userId="052a6704-090d-4bc4-a978-ceda1965e17c" providerId="ADAL" clId="{21CF9117-4E68-4684-8217-38C94DF3B9B3}" dt="2022-04-07T03:27:05.388" v="3298" actId="47"/>
        <pc:sldMkLst>
          <pc:docMk/>
          <pc:sldMk cId="4129758092" sldId="1357"/>
        </pc:sldMkLst>
      </pc:sldChg>
      <pc:sldChg chg="new del">
        <pc:chgData name="Ali Ardeshiri" userId="052a6704-090d-4bc4-a978-ceda1965e17c" providerId="ADAL" clId="{21CF9117-4E68-4684-8217-38C94DF3B9B3}" dt="2022-04-07T03:27:05.388" v="3298" actId="47"/>
        <pc:sldMkLst>
          <pc:docMk/>
          <pc:sldMk cId="2932284718" sldId="1358"/>
        </pc:sldMkLst>
      </pc:sldChg>
      <pc:sldChg chg="new del">
        <pc:chgData name="Ali Ardeshiri" userId="052a6704-090d-4bc4-a978-ceda1965e17c" providerId="ADAL" clId="{21CF9117-4E68-4684-8217-38C94DF3B9B3}" dt="2022-04-07T03:27:05.388" v="3298" actId="47"/>
        <pc:sldMkLst>
          <pc:docMk/>
          <pc:sldMk cId="640205736" sldId="1359"/>
        </pc:sldMkLst>
      </pc:sldChg>
      <pc:sldChg chg="new del">
        <pc:chgData name="Ali Ardeshiri" userId="052a6704-090d-4bc4-a978-ceda1965e17c" providerId="ADAL" clId="{21CF9117-4E68-4684-8217-38C94DF3B9B3}" dt="2022-04-07T03:27:05.388" v="3298" actId="47"/>
        <pc:sldMkLst>
          <pc:docMk/>
          <pc:sldMk cId="2484613012" sldId="1360"/>
        </pc:sldMkLst>
      </pc:sldChg>
      <pc:sldChg chg="new del">
        <pc:chgData name="Ali Ardeshiri" userId="052a6704-090d-4bc4-a978-ceda1965e17c" providerId="ADAL" clId="{21CF9117-4E68-4684-8217-38C94DF3B9B3}" dt="2022-04-07T03:27:05.388" v="3298" actId="47"/>
        <pc:sldMkLst>
          <pc:docMk/>
          <pc:sldMk cId="1833317851" sldId="1361"/>
        </pc:sldMkLst>
      </pc:sldChg>
      <pc:sldChg chg="new del">
        <pc:chgData name="Ali Ardeshiri" userId="052a6704-090d-4bc4-a978-ceda1965e17c" providerId="ADAL" clId="{21CF9117-4E68-4684-8217-38C94DF3B9B3}" dt="2022-04-07T03:27:05.388" v="3298" actId="47"/>
        <pc:sldMkLst>
          <pc:docMk/>
          <pc:sldMk cId="1934369280" sldId="1362"/>
        </pc:sldMkLst>
      </pc:sldChg>
      <pc:sldChg chg="new del">
        <pc:chgData name="Ali Ardeshiri" userId="052a6704-090d-4bc4-a978-ceda1965e17c" providerId="ADAL" clId="{21CF9117-4E68-4684-8217-38C94DF3B9B3}" dt="2022-04-07T03:27:05.388" v="3298" actId="47"/>
        <pc:sldMkLst>
          <pc:docMk/>
          <pc:sldMk cId="895520695" sldId="1363"/>
        </pc:sldMkLst>
      </pc:sldChg>
      <pc:sldChg chg="new del">
        <pc:chgData name="Ali Ardeshiri" userId="052a6704-090d-4bc4-a978-ceda1965e17c" providerId="ADAL" clId="{21CF9117-4E68-4684-8217-38C94DF3B9B3}" dt="2022-04-07T03:27:05.388" v="3298" actId="47"/>
        <pc:sldMkLst>
          <pc:docMk/>
          <pc:sldMk cId="3043806687" sldId="1364"/>
        </pc:sldMkLst>
      </pc:sldChg>
      <pc:sldChg chg="new del">
        <pc:chgData name="Ali Ardeshiri" userId="052a6704-090d-4bc4-a978-ceda1965e17c" providerId="ADAL" clId="{21CF9117-4E68-4684-8217-38C94DF3B9B3}" dt="2022-04-07T03:27:05.388" v="3298" actId="47"/>
        <pc:sldMkLst>
          <pc:docMk/>
          <pc:sldMk cId="1479952441" sldId="1365"/>
        </pc:sldMkLst>
      </pc:sldChg>
      <pc:sldChg chg="new del">
        <pc:chgData name="Ali Ardeshiri" userId="052a6704-090d-4bc4-a978-ceda1965e17c" providerId="ADAL" clId="{21CF9117-4E68-4684-8217-38C94DF3B9B3}" dt="2022-04-07T03:27:05.388" v="3298" actId="47"/>
        <pc:sldMkLst>
          <pc:docMk/>
          <pc:sldMk cId="1024025139" sldId="1366"/>
        </pc:sldMkLst>
      </pc:sldChg>
      <pc:sldChg chg="new del">
        <pc:chgData name="Ali Ardeshiri" userId="052a6704-090d-4bc4-a978-ceda1965e17c" providerId="ADAL" clId="{21CF9117-4E68-4684-8217-38C94DF3B9B3}" dt="2022-04-07T03:27:05.388" v="3298" actId="47"/>
        <pc:sldMkLst>
          <pc:docMk/>
          <pc:sldMk cId="4106395256" sldId="1367"/>
        </pc:sldMkLst>
      </pc:sldChg>
      <pc:sldChg chg="new del">
        <pc:chgData name="Ali Ardeshiri" userId="052a6704-090d-4bc4-a978-ceda1965e17c" providerId="ADAL" clId="{21CF9117-4E68-4684-8217-38C94DF3B9B3}" dt="2022-04-07T03:27:05.388" v="3298" actId="47"/>
        <pc:sldMkLst>
          <pc:docMk/>
          <pc:sldMk cId="2993383436" sldId="1368"/>
        </pc:sldMkLst>
      </pc:sldChg>
      <pc:sldChg chg="new del">
        <pc:chgData name="Ali Ardeshiri" userId="052a6704-090d-4bc4-a978-ceda1965e17c" providerId="ADAL" clId="{21CF9117-4E68-4684-8217-38C94DF3B9B3}" dt="2022-04-07T03:27:05.388" v="3298" actId="47"/>
        <pc:sldMkLst>
          <pc:docMk/>
          <pc:sldMk cId="2614490122" sldId="1369"/>
        </pc:sldMkLst>
      </pc:sldChg>
      <pc:sldChg chg="new del">
        <pc:chgData name="Ali Ardeshiri" userId="052a6704-090d-4bc4-a978-ceda1965e17c" providerId="ADAL" clId="{21CF9117-4E68-4684-8217-38C94DF3B9B3}" dt="2022-04-07T03:27:05.388" v="3298" actId="47"/>
        <pc:sldMkLst>
          <pc:docMk/>
          <pc:sldMk cId="98935087" sldId="1370"/>
        </pc:sldMkLst>
      </pc:sldChg>
      <pc:sldChg chg="new del">
        <pc:chgData name="Ali Ardeshiri" userId="052a6704-090d-4bc4-a978-ceda1965e17c" providerId="ADAL" clId="{21CF9117-4E68-4684-8217-38C94DF3B9B3}" dt="2022-04-07T03:27:05.388" v="3298" actId="47"/>
        <pc:sldMkLst>
          <pc:docMk/>
          <pc:sldMk cId="3232057665" sldId="1371"/>
        </pc:sldMkLst>
      </pc:sldChg>
      <pc:sldChg chg="new del">
        <pc:chgData name="Ali Ardeshiri" userId="052a6704-090d-4bc4-a978-ceda1965e17c" providerId="ADAL" clId="{21CF9117-4E68-4684-8217-38C94DF3B9B3}" dt="2022-04-07T03:27:05.388" v="3298" actId="47"/>
        <pc:sldMkLst>
          <pc:docMk/>
          <pc:sldMk cId="2585981035" sldId="1372"/>
        </pc:sldMkLst>
      </pc:sldChg>
      <pc:sldChg chg="new del">
        <pc:chgData name="Ali Ardeshiri" userId="052a6704-090d-4bc4-a978-ceda1965e17c" providerId="ADAL" clId="{21CF9117-4E68-4684-8217-38C94DF3B9B3}" dt="2022-04-07T03:27:05.388" v="3298" actId="47"/>
        <pc:sldMkLst>
          <pc:docMk/>
          <pc:sldMk cId="4282737443" sldId="1373"/>
        </pc:sldMkLst>
      </pc:sldChg>
      <pc:sldChg chg="new del">
        <pc:chgData name="Ali Ardeshiri" userId="052a6704-090d-4bc4-a978-ceda1965e17c" providerId="ADAL" clId="{21CF9117-4E68-4684-8217-38C94DF3B9B3}" dt="2022-04-07T03:27:05.388" v="3298" actId="47"/>
        <pc:sldMkLst>
          <pc:docMk/>
          <pc:sldMk cId="988303544" sldId="1374"/>
        </pc:sldMkLst>
      </pc:sldChg>
      <pc:sldChg chg="new del">
        <pc:chgData name="Ali Ardeshiri" userId="052a6704-090d-4bc4-a978-ceda1965e17c" providerId="ADAL" clId="{21CF9117-4E68-4684-8217-38C94DF3B9B3}" dt="2022-04-07T03:27:05.388" v="3298" actId="47"/>
        <pc:sldMkLst>
          <pc:docMk/>
          <pc:sldMk cId="2471774257" sldId="1375"/>
        </pc:sldMkLst>
      </pc:sldChg>
      <pc:sldChg chg="new del">
        <pc:chgData name="Ali Ardeshiri" userId="052a6704-090d-4bc4-a978-ceda1965e17c" providerId="ADAL" clId="{21CF9117-4E68-4684-8217-38C94DF3B9B3}" dt="2022-04-07T03:27:05.388" v="3298" actId="47"/>
        <pc:sldMkLst>
          <pc:docMk/>
          <pc:sldMk cId="3037820825" sldId="1376"/>
        </pc:sldMkLst>
      </pc:sldChg>
      <pc:sldChg chg="new del">
        <pc:chgData name="Ali Ardeshiri" userId="052a6704-090d-4bc4-a978-ceda1965e17c" providerId="ADAL" clId="{21CF9117-4E68-4684-8217-38C94DF3B9B3}" dt="2022-04-07T03:27:05.388" v="3298" actId="47"/>
        <pc:sldMkLst>
          <pc:docMk/>
          <pc:sldMk cId="1835201025" sldId="1377"/>
        </pc:sldMkLst>
      </pc:sldChg>
      <pc:sldChg chg="new del">
        <pc:chgData name="Ali Ardeshiri" userId="052a6704-090d-4bc4-a978-ceda1965e17c" providerId="ADAL" clId="{21CF9117-4E68-4684-8217-38C94DF3B9B3}" dt="2022-04-07T03:27:05.388" v="3298" actId="47"/>
        <pc:sldMkLst>
          <pc:docMk/>
          <pc:sldMk cId="790366209" sldId="1378"/>
        </pc:sldMkLst>
      </pc:sldChg>
      <pc:sldChg chg="new del">
        <pc:chgData name="Ali Ardeshiri" userId="052a6704-090d-4bc4-a978-ceda1965e17c" providerId="ADAL" clId="{21CF9117-4E68-4684-8217-38C94DF3B9B3}" dt="2022-04-07T03:27:05.388" v="3298" actId="47"/>
        <pc:sldMkLst>
          <pc:docMk/>
          <pc:sldMk cId="300658935" sldId="1379"/>
        </pc:sldMkLst>
      </pc:sldChg>
      <pc:sldChg chg="new del">
        <pc:chgData name="Ali Ardeshiri" userId="052a6704-090d-4bc4-a978-ceda1965e17c" providerId="ADAL" clId="{21CF9117-4E68-4684-8217-38C94DF3B9B3}" dt="2022-04-07T03:27:05.388" v="3298" actId="47"/>
        <pc:sldMkLst>
          <pc:docMk/>
          <pc:sldMk cId="1469956419" sldId="1380"/>
        </pc:sldMkLst>
      </pc:sldChg>
      <pc:sldChg chg="new del">
        <pc:chgData name="Ali Ardeshiri" userId="052a6704-090d-4bc4-a978-ceda1965e17c" providerId="ADAL" clId="{21CF9117-4E68-4684-8217-38C94DF3B9B3}" dt="2022-04-07T03:27:05.388" v="3298" actId="47"/>
        <pc:sldMkLst>
          <pc:docMk/>
          <pc:sldMk cId="4121650958" sldId="1381"/>
        </pc:sldMkLst>
      </pc:sldChg>
      <pc:sldChg chg="new del">
        <pc:chgData name="Ali Ardeshiri" userId="052a6704-090d-4bc4-a978-ceda1965e17c" providerId="ADAL" clId="{21CF9117-4E68-4684-8217-38C94DF3B9B3}" dt="2022-04-07T03:27:05.388" v="3298" actId="47"/>
        <pc:sldMkLst>
          <pc:docMk/>
          <pc:sldMk cId="3024049251" sldId="1382"/>
        </pc:sldMkLst>
      </pc:sldChg>
      <pc:sldChg chg="new del">
        <pc:chgData name="Ali Ardeshiri" userId="052a6704-090d-4bc4-a978-ceda1965e17c" providerId="ADAL" clId="{21CF9117-4E68-4684-8217-38C94DF3B9B3}" dt="2022-04-07T03:27:05.388" v="3298" actId="47"/>
        <pc:sldMkLst>
          <pc:docMk/>
          <pc:sldMk cId="3071116825" sldId="1383"/>
        </pc:sldMkLst>
      </pc:sldChg>
      <pc:sldChg chg="new del">
        <pc:chgData name="Ali Ardeshiri" userId="052a6704-090d-4bc4-a978-ceda1965e17c" providerId="ADAL" clId="{21CF9117-4E68-4684-8217-38C94DF3B9B3}" dt="2022-04-07T03:27:05.388" v="3298" actId="47"/>
        <pc:sldMkLst>
          <pc:docMk/>
          <pc:sldMk cId="4059751269" sldId="1384"/>
        </pc:sldMkLst>
      </pc:sldChg>
      <pc:sldChg chg="new del">
        <pc:chgData name="Ali Ardeshiri" userId="052a6704-090d-4bc4-a978-ceda1965e17c" providerId="ADAL" clId="{21CF9117-4E68-4684-8217-38C94DF3B9B3}" dt="2022-04-07T03:27:05.388" v="3298" actId="47"/>
        <pc:sldMkLst>
          <pc:docMk/>
          <pc:sldMk cId="2644140764" sldId="1385"/>
        </pc:sldMkLst>
      </pc:sldChg>
      <pc:sldChg chg="new del">
        <pc:chgData name="Ali Ardeshiri" userId="052a6704-090d-4bc4-a978-ceda1965e17c" providerId="ADAL" clId="{21CF9117-4E68-4684-8217-38C94DF3B9B3}" dt="2022-04-07T03:27:05.388" v="3298" actId="47"/>
        <pc:sldMkLst>
          <pc:docMk/>
          <pc:sldMk cId="1285838751" sldId="1386"/>
        </pc:sldMkLst>
      </pc:sldChg>
      <pc:sldChg chg="new del">
        <pc:chgData name="Ali Ardeshiri" userId="052a6704-090d-4bc4-a978-ceda1965e17c" providerId="ADAL" clId="{21CF9117-4E68-4684-8217-38C94DF3B9B3}" dt="2022-04-07T03:27:05.388" v="3298" actId="47"/>
        <pc:sldMkLst>
          <pc:docMk/>
          <pc:sldMk cId="412528512" sldId="1387"/>
        </pc:sldMkLst>
      </pc:sldChg>
      <pc:sldChg chg="new del">
        <pc:chgData name="Ali Ardeshiri" userId="052a6704-090d-4bc4-a978-ceda1965e17c" providerId="ADAL" clId="{21CF9117-4E68-4684-8217-38C94DF3B9B3}" dt="2022-04-07T03:27:05.388" v="3298" actId="47"/>
        <pc:sldMkLst>
          <pc:docMk/>
          <pc:sldMk cId="4245567045" sldId="1388"/>
        </pc:sldMkLst>
      </pc:sldChg>
      <pc:sldChg chg="new del">
        <pc:chgData name="Ali Ardeshiri" userId="052a6704-090d-4bc4-a978-ceda1965e17c" providerId="ADAL" clId="{21CF9117-4E68-4684-8217-38C94DF3B9B3}" dt="2022-04-07T03:27:05.388" v="3298" actId="47"/>
        <pc:sldMkLst>
          <pc:docMk/>
          <pc:sldMk cId="1049315199" sldId="1389"/>
        </pc:sldMkLst>
      </pc:sldChg>
      <pc:sldChg chg="new del">
        <pc:chgData name="Ali Ardeshiri" userId="052a6704-090d-4bc4-a978-ceda1965e17c" providerId="ADAL" clId="{21CF9117-4E68-4684-8217-38C94DF3B9B3}" dt="2022-04-07T03:27:05.388" v="3298" actId="47"/>
        <pc:sldMkLst>
          <pc:docMk/>
          <pc:sldMk cId="2551754046" sldId="1390"/>
        </pc:sldMkLst>
      </pc:sldChg>
      <pc:sldChg chg="new del">
        <pc:chgData name="Ali Ardeshiri" userId="052a6704-090d-4bc4-a978-ceda1965e17c" providerId="ADAL" clId="{21CF9117-4E68-4684-8217-38C94DF3B9B3}" dt="2022-04-07T03:27:05.388" v="3298" actId="47"/>
        <pc:sldMkLst>
          <pc:docMk/>
          <pc:sldMk cId="1500124208" sldId="1391"/>
        </pc:sldMkLst>
      </pc:sldChg>
      <pc:sldChg chg="new del">
        <pc:chgData name="Ali Ardeshiri" userId="052a6704-090d-4bc4-a978-ceda1965e17c" providerId="ADAL" clId="{21CF9117-4E68-4684-8217-38C94DF3B9B3}" dt="2022-04-07T03:27:05.388" v="3298" actId="47"/>
        <pc:sldMkLst>
          <pc:docMk/>
          <pc:sldMk cId="2009931866" sldId="1392"/>
        </pc:sldMkLst>
      </pc:sldChg>
      <pc:sldChg chg="new del">
        <pc:chgData name="Ali Ardeshiri" userId="052a6704-090d-4bc4-a978-ceda1965e17c" providerId="ADAL" clId="{21CF9117-4E68-4684-8217-38C94DF3B9B3}" dt="2022-04-07T03:27:05.388" v="3298" actId="47"/>
        <pc:sldMkLst>
          <pc:docMk/>
          <pc:sldMk cId="421611664" sldId="1393"/>
        </pc:sldMkLst>
      </pc:sldChg>
      <pc:sldChg chg="new del">
        <pc:chgData name="Ali Ardeshiri" userId="052a6704-090d-4bc4-a978-ceda1965e17c" providerId="ADAL" clId="{21CF9117-4E68-4684-8217-38C94DF3B9B3}" dt="2022-04-07T03:27:05.388" v="3298" actId="47"/>
        <pc:sldMkLst>
          <pc:docMk/>
          <pc:sldMk cId="997185763" sldId="1394"/>
        </pc:sldMkLst>
      </pc:sldChg>
      <pc:sldChg chg="new del">
        <pc:chgData name="Ali Ardeshiri" userId="052a6704-090d-4bc4-a978-ceda1965e17c" providerId="ADAL" clId="{21CF9117-4E68-4684-8217-38C94DF3B9B3}" dt="2022-04-07T03:27:05.388" v="3298" actId="47"/>
        <pc:sldMkLst>
          <pc:docMk/>
          <pc:sldMk cId="2491894458" sldId="1395"/>
        </pc:sldMkLst>
      </pc:sldChg>
      <pc:sldChg chg="new del">
        <pc:chgData name="Ali Ardeshiri" userId="052a6704-090d-4bc4-a978-ceda1965e17c" providerId="ADAL" clId="{21CF9117-4E68-4684-8217-38C94DF3B9B3}" dt="2022-04-07T03:27:05.388" v="3298" actId="47"/>
        <pc:sldMkLst>
          <pc:docMk/>
          <pc:sldMk cId="534351894" sldId="1396"/>
        </pc:sldMkLst>
      </pc:sldChg>
      <pc:sldChg chg="new del">
        <pc:chgData name="Ali Ardeshiri" userId="052a6704-090d-4bc4-a978-ceda1965e17c" providerId="ADAL" clId="{21CF9117-4E68-4684-8217-38C94DF3B9B3}" dt="2022-04-07T03:27:05.388" v="3298" actId="47"/>
        <pc:sldMkLst>
          <pc:docMk/>
          <pc:sldMk cId="1147595361" sldId="1397"/>
        </pc:sldMkLst>
      </pc:sldChg>
      <pc:sldChg chg="new del">
        <pc:chgData name="Ali Ardeshiri" userId="052a6704-090d-4bc4-a978-ceda1965e17c" providerId="ADAL" clId="{21CF9117-4E68-4684-8217-38C94DF3B9B3}" dt="2022-04-07T03:27:05.388" v="3298" actId="47"/>
        <pc:sldMkLst>
          <pc:docMk/>
          <pc:sldMk cId="3290334472" sldId="1398"/>
        </pc:sldMkLst>
      </pc:sldChg>
      <pc:sldChg chg="new del">
        <pc:chgData name="Ali Ardeshiri" userId="052a6704-090d-4bc4-a978-ceda1965e17c" providerId="ADAL" clId="{21CF9117-4E68-4684-8217-38C94DF3B9B3}" dt="2022-04-07T03:27:05.388" v="3298" actId="47"/>
        <pc:sldMkLst>
          <pc:docMk/>
          <pc:sldMk cId="1226608913" sldId="1399"/>
        </pc:sldMkLst>
      </pc:sldChg>
      <pc:sldChg chg="new del">
        <pc:chgData name="Ali Ardeshiri" userId="052a6704-090d-4bc4-a978-ceda1965e17c" providerId="ADAL" clId="{21CF9117-4E68-4684-8217-38C94DF3B9B3}" dt="2022-04-07T03:27:05.388" v="3298" actId="47"/>
        <pc:sldMkLst>
          <pc:docMk/>
          <pc:sldMk cId="3308008692" sldId="1400"/>
        </pc:sldMkLst>
      </pc:sldChg>
      <pc:sldChg chg="new del">
        <pc:chgData name="Ali Ardeshiri" userId="052a6704-090d-4bc4-a978-ceda1965e17c" providerId="ADAL" clId="{21CF9117-4E68-4684-8217-38C94DF3B9B3}" dt="2022-04-07T03:27:05.388" v="3298" actId="47"/>
        <pc:sldMkLst>
          <pc:docMk/>
          <pc:sldMk cId="699872307" sldId="1401"/>
        </pc:sldMkLst>
      </pc:sldChg>
      <pc:sldChg chg="new del">
        <pc:chgData name="Ali Ardeshiri" userId="052a6704-090d-4bc4-a978-ceda1965e17c" providerId="ADAL" clId="{21CF9117-4E68-4684-8217-38C94DF3B9B3}" dt="2022-04-07T03:27:05.388" v="3298" actId="47"/>
        <pc:sldMkLst>
          <pc:docMk/>
          <pc:sldMk cId="2536562163" sldId="1402"/>
        </pc:sldMkLst>
      </pc:sldChg>
      <pc:sldChg chg="new del">
        <pc:chgData name="Ali Ardeshiri" userId="052a6704-090d-4bc4-a978-ceda1965e17c" providerId="ADAL" clId="{21CF9117-4E68-4684-8217-38C94DF3B9B3}" dt="2022-04-07T03:27:05.388" v="3298" actId="47"/>
        <pc:sldMkLst>
          <pc:docMk/>
          <pc:sldMk cId="1313916013" sldId="1403"/>
        </pc:sldMkLst>
      </pc:sldChg>
      <pc:sldChg chg="new del">
        <pc:chgData name="Ali Ardeshiri" userId="052a6704-090d-4bc4-a978-ceda1965e17c" providerId="ADAL" clId="{21CF9117-4E68-4684-8217-38C94DF3B9B3}" dt="2022-04-07T03:27:05.388" v="3298" actId="47"/>
        <pc:sldMkLst>
          <pc:docMk/>
          <pc:sldMk cId="4073448375" sldId="1404"/>
        </pc:sldMkLst>
      </pc:sldChg>
      <pc:sldChg chg="new del">
        <pc:chgData name="Ali Ardeshiri" userId="052a6704-090d-4bc4-a978-ceda1965e17c" providerId="ADAL" clId="{21CF9117-4E68-4684-8217-38C94DF3B9B3}" dt="2022-04-07T03:27:05.388" v="3298" actId="47"/>
        <pc:sldMkLst>
          <pc:docMk/>
          <pc:sldMk cId="2536873970" sldId="1405"/>
        </pc:sldMkLst>
      </pc:sldChg>
      <pc:sldChg chg="new del">
        <pc:chgData name="Ali Ardeshiri" userId="052a6704-090d-4bc4-a978-ceda1965e17c" providerId="ADAL" clId="{21CF9117-4E68-4684-8217-38C94DF3B9B3}" dt="2022-04-07T03:27:05.388" v="3298" actId="47"/>
        <pc:sldMkLst>
          <pc:docMk/>
          <pc:sldMk cId="4031381409" sldId="1406"/>
        </pc:sldMkLst>
      </pc:sldChg>
      <pc:sldChg chg="new del">
        <pc:chgData name="Ali Ardeshiri" userId="052a6704-090d-4bc4-a978-ceda1965e17c" providerId="ADAL" clId="{21CF9117-4E68-4684-8217-38C94DF3B9B3}" dt="2022-04-07T03:27:05.388" v="3298" actId="47"/>
        <pc:sldMkLst>
          <pc:docMk/>
          <pc:sldMk cId="1987352728" sldId="1407"/>
        </pc:sldMkLst>
      </pc:sldChg>
      <pc:sldChg chg="new del">
        <pc:chgData name="Ali Ardeshiri" userId="052a6704-090d-4bc4-a978-ceda1965e17c" providerId="ADAL" clId="{21CF9117-4E68-4684-8217-38C94DF3B9B3}" dt="2022-04-07T03:27:05.388" v="3298" actId="47"/>
        <pc:sldMkLst>
          <pc:docMk/>
          <pc:sldMk cId="3633736934" sldId="1408"/>
        </pc:sldMkLst>
      </pc:sldChg>
      <pc:sldChg chg="new del">
        <pc:chgData name="Ali Ardeshiri" userId="052a6704-090d-4bc4-a978-ceda1965e17c" providerId="ADAL" clId="{21CF9117-4E68-4684-8217-38C94DF3B9B3}" dt="2022-04-07T03:27:05.388" v="3298" actId="47"/>
        <pc:sldMkLst>
          <pc:docMk/>
          <pc:sldMk cId="2428662617" sldId="1409"/>
        </pc:sldMkLst>
      </pc:sldChg>
      <pc:sldChg chg="new del">
        <pc:chgData name="Ali Ardeshiri" userId="052a6704-090d-4bc4-a978-ceda1965e17c" providerId="ADAL" clId="{21CF9117-4E68-4684-8217-38C94DF3B9B3}" dt="2022-04-07T03:27:05.388" v="3298" actId="47"/>
        <pc:sldMkLst>
          <pc:docMk/>
          <pc:sldMk cId="2636688374" sldId="1410"/>
        </pc:sldMkLst>
      </pc:sldChg>
      <pc:sldChg chg="new del">
        <pc:chgData name="Ali Ardeshiri" userId="052a6704-090d-4bc4-a978-ceda1965e17c" providerId="ADAL" clId="{21CF9117-4E68-4684-8217-38C94DF3B9B3}" dt="2022-04-07T03:27:05.388" v="3298" actId="47"/>
        <pc:sldMkLst>
          <pc:docMk/>
          <pc:sldMk cId="507503087" sldId="1411"/>
        </pc:sldMkLst>
      </pc:sldChg>
      <pc:sldChg chg="new del">
        <pc:chgData name="Ali Ardeshiri" userId="052a6704-090d-4bc4-a978-ceda1965e17c" providerId="ADAL" clId="{21CF9117-4E68-4684-8217-38C94DF3B9B3}" dt="2022-04-07T03:27:05.388" v="3298" actId="47"/>
        <pc:sldMkLst>
          <pc:docMk/>
          <pc:sldMk cId="3255240552" sldId="1412"/>
        </pc:sldMkLst>
      </pc:sldChg>
      <pc:sldChg chg="new del">
        <pc:chgData name="Ali Ardeshiri" userId="052a6704-090d-4bc4-a978-ceda1965e17c" providerId="ADAL" clId="{21CF9117-4E68-4684-8217-38C94DF3B9B3}" dt="2022-04-07T03:27:05.388" v="3298" actId="47"/>
        <pc:sldMkLst>
          <pc:docMk/>
          <pc:sldMk cId="1488626716" sldId="1413"/>
        </pc:sldMkLst>
      </pc:sldChg>
      <pc:sldChg chg="new del">
        <pc:chgData name="Ali Ardeshiri" userId="052a6704-090d-4bc4-a978-ceda1965e17c" providerId="ADAL" clId="{21CF9117-4E68-4684-8217-38C94DF3B9B3}" dt="2022-04-07T03:27:05.388" v="3298" actId="47"/>
        <pc:sldMkLst>
          <pc:docMk/>
          <pc:sldMk cId="2161350797" sldId="1414"/>
        </pc:sldMkLst>
      </pc:sldChg>
      <pc:sldChg chg="new del">
        <pc:chgData name="Ali Ardeshiri" userId="052a6704-090d-4bc4-a978-ceda1965e17c" providerId="ADAL" clId="{21CF9117-4E68-4684-8217-38C94DF3B9B3}" dt="2022-04-07T03:27:05.388" v="3298" actId="47"/>
        <pc:sldMkLst>
          <pc:docMk/>
          <pc:sldMk cId="1665588274" sldId="1415"/>
        </pc:sldMkLst>
      </pc:sldChg>
      <pc:sldChg chg="new del">
        <pc:chgData name="Ali Ardeshiri" userId="052a6704-090d-4bc4-a978-ceda1965e17c" providerId="ADAL" clId="{21CF9117-4E68-4684-8217-38C94DF3B9B3}" dt="2022-04-07T03:27:05.388" v="3298" actId="47"/>
        <pc:sldMkLst>
          <pc:docMk/>
          <pc:sldMk cId="42156961" sldId="1416"/>
        </pc:sldMkLst>
      </pc:sldChg>
      <pc:sldChg chg="new del">
        <pc:chgData name="Ali Ardeshiri" userId="052a6704-090d-4bc4-a978-ceda1965e17c" providerId="ADAL" clId="{21CF9117-4E68-4684-8217-38C94DF3B9B3}" dt="2022-04-07T03:27:05.388" v="3298" actId="47"/>
        <pc:sldMkLst>
          <pc:docMk/>
          <pc:sldMk cId="2740874893" sldId="1417"/>
        </pc:sldMkLst>
      </pc:sldChg>
      <pc:sldChg chg="new del">
        <pc:chgData name="Ali Ardeshiri" userId="052a6704-090d-4bc4-a978-ceda1965e17c" providerId="ADAL" clId="{21CF9117-4E68-4684-8217-38C94DF3B9B3}" dt="2022-04-07T03:27:05.388" v="3298" actId="47"/>
        <pc:sldMkLst>
          <pc:docMk/>
          <pc:sldMk cId="1423401786" sldId="1418"/>
        </pc:sldMkLst>
      </pc:sldChg>
      <pc:sldChg chg="new del">
        <pc:chgData name="Ali Ardeshiri" userId="052a6704-090d-4bc4-a978-ceda1965e17c" providerId="ADAL" clId="{21CF9117-4E68-4684-8217-38C94DF3B9B3}" dt="2022-04-07T03:27:05.388" v="3298" actId="47"/>
        <pc:sldMkLst>
          <pc:docMk/>
          <pc:sldMk cId="2145532779" sldId="1419"/>
        </pc:sldMkLst>
      </pc:sldChg>
      <pc:sldChg chg="new del">
        <pc:chgData name="Ali Ardeshiri" userId="052a6704-090d-4bc4-a978-ceda1965e17c" providerId="ADAL" clId="{21CF9117-4E68-4684-8217-38C94DF3B9B3}" dt="2022-04-07T03:27:05.388" v="3298" actId="47"/>
        <pc:sldMkLst>
          <pc:docMk/>
          <pc:sldMk cId="3257990300" sldId="1420"/>
        </pc:sldMkLst>
      </pc:sldChg>
      <pc:sldChg chg="new del">
        <pc:chgData name="Ali Ardeshiri" userId="052a6704-090d-4bc4-a978-ceda1965e17c" providerId="ADAL" clId="{21CF9117-4E68-4684-8217-38C94DF3B9B3}" dt="2022-04-07T03:27:05.388" v="3298" actId="47"/>
        <pc:sldMkLst>
          <pc:docMk/>
          <pc:sldMk cId="1009174507" sldId="1421"/>
        </pc:sldMkLst>
      </pc:sldChg>
      <pc:sldChg chg="new del">
        <pc:chgData name="Ali Ardeshiri" userId="052a6704-090d-4bc4-a978-ceda1965e17c" providerId="ADAL" clId="{21CF9117-4E68-4684-8217-38C94DF3B9B3}" dt="2022-04-07T03:27:05.388" v="3298" actId="47"/>
        <pc:sldMkLst>
          <pc:docMk/>
          <pc:sldMk cId="2881060106" sldId="1422"/>
        </pc:sldMkLst>
      </pc:sldChg>
      <pc:sldChg chg="new del">
        <pc:chgData name="Ali Ardeshiri" userId="052a6704-090d-4bc4-a978-ceda1965e17c" providerId="ADAL" clId="{21CF9117-4E68-4684-8217-38C94DF3B9B3}" dt="2022-04-07T03:27:05.388" v="3298" actId="47"/>
        <pc:sldMkLst>
          <pc:docMk/>
          <pc:sldMk cId="2483134351" sldId="1423"/>
        </pc:sldMkLst>
      </pc:sldChg>
      <pc:sldChg chg="new del">
        <pc:chgData name="Ali Ardeshiri" userId="052a6704-090d-4bc4-a978-ceda1965e17c" providerId="ADAL" clId="{21CF9117-4E68-4684-8217-38C94DF3B9B3}" dt="2022-04-07T03:27:05.388" v="3298" actId="47"/>
        <pc:sldMkLst>
          <pc:docMk/>
          <pc:sldMk cId="4177394035" sldId="1424"/>
        </pc:sldMkLst>
      </pc:sldChg>
      <pc:sldChg chg="new del">
        <pc:chgData name="Ali Ardeshiri" userId="052a6704-090d-4bc4-a978-ceda1965e17c" providerId="ADAL" clId="{21CF9117-4E68-4684-8217-38C94DF3B9B3}" dt="2022-04-07T03:27:05.388" v="3298" actId="47"/>
        <pc:sldMkLst>
          <pc:docMk/>
          <pc:sldMk cId="2299371599" sldId="1425"/>
        </pc:sldMkLst>
      </pc:sldChg>
      <pc:sldChg chg="new del">
        <pc:chgData name="Ali Ardeshiri" userId="052a6704-090d-4bc4-a978-ceda1965e17c" providerId="ADAL" clId="{21CF9117-4E68-4684-8217-38C94DF3B9B3}" dt="2022-04-07T03:27:05.388" v="3298" actId="47"/>
        <pc:sldMkLst>
          <pc:docMk/>
          <pc:sldMk cId="1228045376" sldId="1426"/>
        </pc:sldMkLst>
      </pc:sldChg>
      <pc:sldChg chg="new del">
        <pc:chgData name="Ali Ardeshiri" userId="052a6704-090d-4bc4-a978-ceda1965e17c" providerId="ADAL" clId="{21CF9117-4E68-4684-8217-38C94DF3B9B3}" dt="2022-04-07T03:27:05.388" v="3298" actId="47"/>
        <pc:sldMkLst>
          <pc:docMk/>
          <pc:sldMk cId="3847565205" sldId="1427"/>
        </pc:sldMkLst>
      </pc:sldChg>
      <pc:sldChg chg="new del">
        <pc:chgData name="Ali Ardeshiri" userId="052a6704-090d-4bc4-a978-ceda1965e17c" providerId="ADAL" clId="{21CF9117-4E68-4684-8217-38C94DF3B9B3}" dt="2022-04-07T03:27:05.388" v="3298" actId="47"/>
        <pc:sldMkLst>
          <pc:docMk/>
          <pc:sldMk cId="3693249271" sldId="1428"/>
        </pc:sldMkLst>
      </pc:sldChg>
      <pc:sldChg chg="new del">
        <pc:chgData name="Ali Ardeshiri" userId="052a6704-090d-4bc4-a978-ceda1965e17c" providerId="ADAL" clId="{21CF9117-4E68-4684-8217-38C94DF3B9B3}" dt="2022-04-07T03:27:05.388" v="3298" actId="47"/>
        <pc:sldMkLst>
          <pc:docMk/>
          <pc:sldMk cId="2527587881" sldId="1429"/>
        </pc:sldMkLst>
      </pc:sldChg>
      <pc:sldChg chg="new del">
        <pc:chgData name="Ali Ardeshiri" userId="052a6704-090d-4bc4-a978-ceda1965e17c" providerId="ADAL" clId="{21CF9117-4E68-4684-8217-38C94DF3B9B3}" dt="2022-04-07T03:27:05.388" v="3298" actId="47"/>
        <pc:sldMkLst>
          <pc:docMk/>
          <pc:sldMk cId="999647964" sldId="1430"/>
        </pc:sldMkLst>
      </pc:sldChg>
      <pc:sldChg chg="new del">
        <pc:chgData name="Ali Ardeshiri" userId="052a6704-090d-4bc4-a978-ceda1965e17c" providerId="ADAL" clId="{21CF9117-4E68-4684-8217-38C94DF3B9B3}" dt="2022-04-07T03:27:05.388" v="3298" actId="47"/>
        <pc:sldMkLst>
          <pc:docMk/>
          <pc:sldMk cId="1131960415" sldId="1431"/>
        </pc:sldMkLst>
      </pc:sldChg>
      <pc:sldChg chg="new del">
        <pc:chgData name="Ali Ardeshiri" userId="052a6704-090d-4bc4-a978-ceda1965e17c" providerId="ADAL" clId="{21CF9117-4E68-4684-8217-38C94DF3B9B3}" dt="2022-04-07T03:27:05.388" v="3298" actId="47"/>
        <pc:sldMkLst>
          <pc:docMk/>
          <pc:sldMk cId="416235946" sldId="1432"/>
        </pc:sldMkLst>
      </pc:sldChg>
      <pc:sldChg chg="new del">
        <pc:chgData name="Ali Ardeshiri" userId="052a6704-090d-4bc4-a978-ceda1965e17c" providerId="ADAL" clId="{21CF9117-4E68-4684-8217-38C94DF3B9B3}" dt="2022-04-07T03:27:05.388" v="3298" actId="47"/>
        <pc:sldMkLst>
          <pc:docMk/>
          <pc:sldMk cId="451269089" sldId="1433"/>
        </pc:sldMkLst>
      </pc:sldChg>
      <pc:sldChg chg="new del">
        <pc:chgData name="Ali Ardeshiri" userId="052a6704-090d-4bc4-a978-ceda1965e17c" providerId="ADAL" clId="{21CF9117-4E68-4684-8217-38C94DF3B9B3}" dt="2022-04-07T03:27:05.388" v="3298" actId="47"/>
        <pc:sldMkLst>
          <pc:docMk/>
          <pc:sldMk cId="1683106018" sldId="1434"/>
        </pc:sldMkLst>
      </pc:sldChg>
      <pc:sldChg chg="new del">
        <pc:chgData name="Ali Ardeshiri" userId="052a6704-090d-4bc4-a978-ceda1965e17c" providerId="ADAL" clId="{21CF9117-4E68-4684-8217-38C94DF3B9B3}" dt="2022-04-07T03:27:05.388" v="3298" actId="47"/>
        <pc:sldMkLst>
          <pc:docMk/>
          <pc:sldMk cId="1038842291" sldId="1435"/>
        </pc:sldMkLst>
      </pc:sldChg>
      <pc:sldChg chg="new del">
        <pc:chgData name="Ali Ardeshiri" userId="052a6704-090d-4bc4-a978-ceda1965e17c" providerId="ADAL" clId="{21CF9117-4E68-4684-8217-38C94DF3B9B3}" dt="2022-04-07T03:27:05.388" v="3298" actId="47"/>
        <pc:sldMkLst>
          <pc:docMk/>
          <pc:sldMk cId="85552006" sldId="1436"/>
        </pc:sldMkLst>
      </pc:sldChg>
      <pc:sldChg chg="new del">
        <pc:chgData name="Ali Ardeshiri" userId="052a6704-090d-4bc4-a978-ceda1965e17c" providerId="ADAL" clId="{21CF9117-4E68-4684-8217-38C94DF3B9B3}" dt="2022-04-07T03:27:05.388" v="3298" actId="47"/>
        <pc:sldMkLst>
          <pc:docMk/>
          <pc:sldMk cId="3362774977" sldId="1437"/>
        </pc:sldMkLst>
      </pc:sldChg>
      <pc:sldChg chg="new del">
        <pc:chgData name="Ali Ardeshiri" userId="052a6704-090d-4bc4-a978-ceda1965e17c" providerId="ADAL" clId="{21CF9117-4E68-4684-8217-38C94DF3B9B3}" dt="2022-04-07T03:27:05.388" v="3298" actId="47"/>
        <pc:sldMkLst>
          <pc:docMk/>
          <pc:sldMk cId="1618387227" sldId="1438"/>
        </pc:sldMkLst>
      </pc:sldChg>
      <pc:sldChg chg="new del">
        <pc:chgData name="Ali Ardeshiri" userId="052a6704-090d-4bc4-a978-ceda1965e17c" providerId="ADAL" clId="{21CF9117-4E68-4684-8217-38C94DF3B9B3}" dt="2022-04-07T03:27:05.388" v="3298" actId="47"/>
        <pc:sldMkLst>
          <pc:docMk/>
          <pc:sldMk cId="3366128156" sldId="1439"/>
        </pc:sldMkLst>
      </pc:sldChg>
      <pc:sldChg chg="new del">
        <pc:chgData name="Ali Ardeshiri" userId="052a6704-090d-4bc4-a978-ceda1965e17c" providerId="ADAL" clId="{21CF9117-4E68-4684-8217-38C94DF3B9B3}" dt="2022-04-07T03:27:05.388" v="3298" actId="47"/>
        <pc:sldMkLst>
          <pc:docMk/>
          <pc:sldMk cId="1981219994" sldId="1440"/>
        </pc:sldMkLst>
      </pc:sldChg>
      <pc:sldChg chg="new del">
        <pc:chgData name="Ali Ardeshiri" userId="052a6704-090d-4bc4-a978-ceda1965e17c" providerId="ADAL" clId="{21CF9117-4E68-4684-8217-38C94DF3B9B3}" dt="2022-04-07T03:27:05.388" v="3298" actId="47"/>
        <pc:sldMkLst>
          <pc:docMk/>
          <pc:sldMk cId="2217435620" sldId="1441"/>
        </pc:sldMkLst>
      </pc:sldChg>
      <pc:sldChg chg="new del">
        <pc:chgData name="Ali Ardeshiri" userId="052a6704-090d-4bc4-a978-ceda1965e17c" providerId="ADAL" clId="{21CF9117-4E68-4684-8217-38C94DF3B9B3}" dt="2022-04-07T03:27:05.388" v="3298" actId="47"/>
        <pc:sldMkLst>
          <pc:docMk/>
          <pc:sldMk cId="982378961" sldId="1442"/>
        </pc:sldMkLst>
      </pc:sldChg>
      <pc:sldChg chg="new del">
        <pc:chgData name="Ali Ardeshiri" userId="052a6704-090d-4bc4-a978-ceda1965e17c" providerId="ADAL" clId="{21CF9117-4E68-4684-8217-38C94DF3B9B3}" dt="2022-04-07T03:27:05.388" v="3298" actId="47"/>
        <pc:sldMkLst>
          <pc:docMk/>
          <pc:sldMk cId="2034392495" sldId="1443"/>
        </pc:sldMkLst>
      </pc:sldChg>
      <pc:sldChg chg="new del">
        <pc:chgData name="Ali Ardeshiri" userId="052a6704-090d-4bc4-a978-ceda1965e17c" providerId="ADAL" clId="{21CF9117-4E68-4684-8217-38C94DF3B9B3}" dt="2022-04-07T03:27:05.388" v="3298" actId="47"/>
        <pc:sldMkLst>
          <pc:docMk/>
          <pc:sldMk cId="109445833" sldId="1444"/>
        </pc:sldMkLst>
      </pc:sldChg>
      <pc:sldChg chg="new del">
        <pc:chgData name="Ali Ardeshiri" userId="052a6704-090d-4bc4-a978-ceda1965e17c" providerId="ADAL" clId="{21CF9117-4E68-4684-8217-38C94DF3B9B3}" dt="2022-04-07T03:27:05.388" v="3298" actId="47"/>
        <pc:sldMkLst>
          <pc:docMk/>
          <pc:sldMk cId="155973736" sldId="1445"/>
        </pc:sldMkLst>
      </pc:sldChg>
      <pc:sldChg chg="new del">
        <pc:chgData name="Ali Ardeshiri" userId="052a6704-090d-4bc4-a978-ceda1965e17c" providerId="ADAL" clId="{21CF9117-4E68-4684-8217-38C94DF3B9B3}" dt="2022-04-07T03:27:05.388" v="3298" actId="47"/>
        <pc:sldMkLst>
          <pc:docMk/>
          <pc:sldMk cId="1616340653" sldId="1446"/>
        </pc:sldMkLst>
      </pc:sldChg>
      <pc:sldChg chg="new del">
        <pc:chgData name="Ali Ardeshiri" userId="052a6704-090d-4bc4-a978-ceda1965e17c" providerId="ADAL" clId="{21CF9117-4E68-4684-8217-38C94DF3B9B3}" dt="2022-04-07T03:27:05.388" v="3298" actId="47"/>
        <pc:sldMkLst>
          <pc:docMk/>
          <pc:sldMk cId="3455388788" sldId="1447"/>
        </pc:sldMkLst>
      </pc:sldChg>
      <pc:sldChg chg="new del">
        <pc:chgData name="Ali Ardeshiri" userId="052a6704-090d-4bc4-a978-ceda1965e17c" providerId="ADAL" clId="{21CF9117-4E68-4684-8217-38C94DF3B9B3}" dt="2022-04-07T03:27:05.388" v="3298" actId="47"/>
        <pc:sldMkLst>
          <pc:docMk/>
          <pc:sldMk cId="1329148183" sldId="1448"/>
        </pc:sldMkLst>
      </pc:sldChg>
      <pc:sldChg chg="new del">
        <pc:chgData name="Ali Ardeshiri" userId="052a6704-090d-4bc4-a978-ceda1965e17c" providerId="ADAL" clId="{21CF9117-4E68-4684-8217-38C94DF3B9B3}" dt="2022-04-07T03:27:05.388" v="3298" actId="47"/>
        <pc:sldMkLst>
          <pc:docMk/>
          <pc:sldMk cId="3770011700" sldId="1449"/>
        </pc:sldMkLst>
      </pc:sldChg>
      <pc:sldChg chg="new del">
        <pc:chgData name="Ali Ardeshiri" userId="052a6704-090d-4bc4-a978-ceda1965e17c" providerId="ADAL" clId="{21CF9117-4E68-4684-8217-38C94DF3B9B3}" dt="2022-04-07T03:27:05.388" v="3298" actId="47"/>
        <pc:sldMkLst>
          <pc:docMk/>
          <pc:sldMk cId="2398358964" sldId="1450"/>
        </pc:sldMkLst>
      </pc:sldChg>
      <pc:sldChg chg="new del">
        <pc:chgData name="Ali Ardeshiri" userId="052a6704-090d-4bc4-a978-ceda1965e17c" providerId="ADAL" clId="{21CF9117-4E68-4684-8217-38C94DF3B9B3}" dt="2022-04-07T03:27:05.388" v="3298" actId="47"/>
        <pc:sldMkLst>
          <pc:docMk/>
          <pc:sldMk cId="2544008715" sldId="1451"/>
        </pc:sldMkLst>
      </pc:sldChg>
      <pc:sldChg chg="new del">
        <pc:chgData name="Ali Ardeshiri" userId="052a6704-090d-4bc4-a978-ceda1965e17c" providerId="ADAL" clId="{21CF9117-4E68-4684-8217-38C94DF3B9B3}" dt="2022-04-07T03:27:05.388" v="3298" actId="47"/>
        <pc:sldMkLst>
          <pc:docMk/>
          <pc:sldMk cId="2199241943" sldId="1452"/>
        </pc:sldMkLst>
      </pc:sldChg>
      <pc:sldChg chg="new del">
        <pc:chgData name="Ali Ardeshiri" userId="052a6704-090d-4bc4-a978-ceda1965e17c" providerId="ADAL" clId="{21CF9117-4E68-4684-8217-38C94DF3B9B3}" dt="2022-04-07T03:27:05.388" v="3298" actId="47"/>
        <pc:sldMkLst>
          <pc:docMk/>
          <pc:sldMk cId="2121567861" sldId="1453"/>
        </pc:sldMkLst>
      </pc:sldChg>
      <pc:sldChg chg="new del">
        <pc:chgData name="Ali Ardeshiri" userId="052a6704-090d-4bc4-a978-ceda1965e17c" providerId="ADAL" clId="{21CF9117-4E68-4684-8217-38C94DF3B9B3}" dt="2022-04-07T03:27:05.388" v="3298" actId="47"/>
        <pc:sldMkLst>
          <pc:docMk/>
          <pc:sldMk cId="2939047770" sldId="1454"/>
        </pc:sldMkLst>
      </pc:sldChg>
      <pc:sldChg chg="new del">
        <pc:chgData name="Ali Ardeshiri" userId="052a6704-090d-4bc4-a978-ceda1965e17c" providerId="ADAL" clId="{21CF9117-4E68-4684-8217-38C94DF3B9B3}" dt="2022-04-07T03:27:05.388" v="3298" actId="47"/>
        <pc:sldMkLst>
          <pc:docMk/>
          <pc:sldMk cId="793770215" sldId="1455"/>
        </pc:sldMkLst>
      </pc:sldChg>
      <pc:sldChg chg="new del">
        <pc:chgData name="Ali Ardeshiri" userId="052a6704-090d-4bc4-a978-ceda1965e17c" providerId="ADAL" clId="{21CF9117-4E68-4684-8217-38C94DF3B9B3}" dt="2022-04-07T03:27:05.388" v="3298" actId="47"/>
        <pc:sldMkLst>
          <pc:docMk/>
          <pc:sldMk cId="3903711434" sldId="1456"/>
        </pc:sldMkLst>
      </pc:sldChg>
      <pc:sldChg chg="new del">
        <pc:chgData name="Ali Ardeshiri" userId="052a6704-090d-4bc4-a978-ceda1965e17c" providerId="ADAL" clId="{21CF9117-4E68-4684-8217-38C94DF3B9B3}" dt="2022-04-07T03:27:05.388" v="3298" actId="47"/>
        <pc:sldMkLst>
          <pc:docMk/>
          <pc:sldMk cId="1503245328" sldId="1457"/>
        </pc:sldMkLst>
      </pc:sldChg>
      <pc:sldChg chg="new del">
        <pc:chgData name="Ali Ardeshiri" userId="052a6704-090d-4bc4-a978-ceda1965e17c" providerId="ADAL" clId="{21CF9117-4E68-4684-8217-38C94DF3B9B3}" dt="2022-04-07T03:27:05.388" v="3298" actId="47"/>
        <pc:sldMkLst>
          <pc:docMk/>
          <pc:sldMk cId="1946900969" sldId="1458"/>
        </pc:sldMkLst>
      </pc:sldChg>
      <pc:sldChg chg="new del">
        <pc:chgData name="Ali Ardeshiri" userId="052a6704-090d-4bc4-a978-ceda1965e17c" providerId="ADAL" clId="{21CF9117-4E68-4684-8217-38C94DF3B9B3}" dt="2022-04-07T03:27:05.388" v="3298" actId="47"/>
        <pc:sldMkLst>
          <pc:docMk/>
          <pc:sldMk cId="1023791278" sldId="1459"/>
        </pc:sldMkLst>
      </pc:sldChg>
      <pc:sldChg chg="new del">
        <pc:chgData name="Ali Ardeshiri" userId="052a6704-090d-4bc4-a978-ceda1965e17c" providerId="ADAL" clId="{21CF9117-4E68-4684-8217-38C94DF3B9B3}" dt="2022-04-07T03:27:05.388" v="3298" actId="47"/>
        <pc:sldMkLst>
          <pc:docMk/>
          <pc:sldMk cId="770201233" sldId="1460"/>
        </pc:sldMkLst>
      </pc:sldChg>
      <pc:sldChg chg="new del">
        <pc:chgData name="Ali Ardeshiri" userId="052a6704-090d-4bc4-a978-ceda1965e17c" providerId="ADAL" clId="{21CF9117-4E68-4684-8217-38C94DF3B9B3}" dt="2022-04-07T03:27:05.388" v="3298" actId="47"/>
        <pc:sldMkLst>
          <pc:docMk/>
          <pc:sldMk cId="780058851" sldId="1461"/>
        </pc:sldMkLst>
      </pc:sldChg>
      <pc:sldChg chg="new del">
        <pc:chgData name="Ali Ardeshiri" userId="052a6704-090d-4bc4-a978-ceda1965e17c" providerId="ADAL" clId="{21CF9117-4E68-4684-8217-38C94DF3B9B3}" dt="2022-04-07T03:27:05.388" v="3298" actId="47"/>
        <pc:sldMkLst>
          <pc:docMk/>
          <pc:sldMk cId="249943204" sldId="1462"/>
        </pc:sldMkLst>
      </pc:sldChg>
      <pc:sldChg chg="new del">
        <pc:chgData name="Ali Ardeshiri" userId="052a6704-090d-4bc4-a978-ceda1965e17c" providerId="ADAL" clId="{21CF9117-4E68-4684-8217-38C94DF3B9B3}" dt="2022-04-07T03:27:05.388" v="3298" actId="47"/>
        <pc:sldMkLst>
          <pc:docMk/>
          <pc:sldMk cId="2065838868" sldId="1463"/>
        </pc:sldMkLst>
      </pc:sldChg>
      <pc:sldChg chg="new del">
        <pc:chgData name="Ali Ardeshiri" userId="052a6704-090d-4bc4-a978-ceda1965e17c" providerId="ADAL" clId="{21CF9117-4E68-4684-8217-38C94DF3B9B3}" dt="2022-04-07T03:27:05.388" v="3298" actId="47"/>
        <pc:sldMkLst>
          <pc:docMk/>
          <pc:sldMk cId="63520065" sldId="1464"/>
        </pc:sldMkLst>
      </pc:sldChg>
      <pc:sldChg chg="new del">
        <pc:chgData name="Ali Ardeshiri" userId="052a6704-090d-4bc4-a978-ceda1965e17c" providerId="ADAL" clId="{21CF9117-4E68-4684-8217-38C94DF3B9B3}" dt="2022-04-07T03:27:05.388" v="3298" actId="47"/>
        <pc:sldMkLst>
          <pc:docMk/>
          <pc:sldMk cId="1086821831" sldId="1465"/>
        </pc:sldMkLst>
      </pc:sldChg>
      <pc:sldChg chg="new del">
        <pc:chgData name="Ali Ardeshiri" userId="052a6704-090d-4bc4-a978-ceda1965e17c" providerId="ADAL" clId="{21CF9117-4E68-4684-8217-38C94DF3B9B3}" dt="2022-04-07T03:27:05.388" v="3298" actId="47"/>
        <pc:sldMkLst>
          <pc:docMk/>
          <pc:sldMk cId="858588657" sldId="1466"/>
        </pc:sldMkLst>
      </pc:sldChg>
      <pc:sldChg chg="new del">
        <pc:chgData name="Ali Ardeshiri" userId="052a6704-090d-4bc4-a978-ceda1965e17c" providerId="ADAL" clId="{21CF9117-4E68-4684-8217-38C94DF3B9B3}" dt="2022-04-07T03:27:05.388" v="3298" actId="47"/>
        <pc:sldMkLst>
          <pc:docMk/>
          <pc:sldMk cId="1365347375" sldId="1467"/>
        </pc:sldMkLst>
      </pc:sldChg>
      <pc:sldChg chg="new del">
        <pc:chgData name="Ali Ardeshiri" userId="052a6704-090d-4bc4-a978-ceda1965e17c" providerId="ADAL" clId="{21CF9117-4E68-4684-8217-38C94DF3B9B3}" dt="2022-04-07T03:27:05.388" v="3298" actId="47"/>
        <pc:sldMkLst>
          <pc:docMk/>
          <pc:sldMk cId="1953591740" sldId="1468"/>
        </pc:sldMkLst>
      </pc:sldChg>
      <pc:sldChg chg="new del">
        <pc:chgData name="Ali Ardeshiri" userId="052a6704-090d-4bc4-a978-ceda1965e17c" providerId="ADAL" clId="{21CF9117-4E68-4684-8217-38C94DF3B9B3}" dt="2022-04-07T03:27:05.388" v="3298" actId="47"/>
        <pc:sldMkLst>
          <pc:docMk/>
          <pc:sldMk cId="3726614655" sldId="1469"/>
        </pc:sldMkLst>
      </pc:sldChg>
      <pc:sldChg chg="new del">
        <pc:chgData name="Ali Ardeshiri" userId="052a6704-090d-4bc4-a978-ceda1965e17c" providerId="ADAL" clId="{21CF9117-4E68-4684-8217-38C94DF3B9B3}" dt="2022-04-07T03:27:05.388" v="3298" actId="47"/>
        <pc:sldMkLst>
          <pc:docMk/>
          <pc:sldMk cId="334129721" sldId="1470"/>
        </pc:sldMkLst>
      </pc:sldChg>
      <pc:sldChg chg="new del">
        <pc:chgData name="Ali Ardeshiri" userId="052a6704-090d-4bc4-a978-ceda1965e17c" providerId="ADAL" clId="{21CF9117-4E68-4684-8217-38C94DF3B9B3}" dt="2022-04-07T03:27:05.388" v="3298" actId="47"/>
        <pc:sldMkLst>
          <pc:docMk/>
          <pc:sldMk cId="503421342" sldId="1471"/>
        </pc:sldMkLst>
      </pc:sldChg>
      <pc:sldChg chg="new del">
        <pc:chgData name="Ali Ardeshiri" userId="052a6704-090d-4bc4-a978-ceda1965e17c" providerId="ADAL" clId="{21CF9117-4E68-4684-8217-38C94DF3B9B3}" dt="2022-04-07T03:27:05.388" v="3298" actId="47"/>
        <pc:sldMkLst>
          <pc:docMk/>
          <pc:sldMk cId="1122489944" sldId="1472"/>
        </pc:sldMkLst>
      </pc:sldChg>
      <pc:sldChg chg="new del">
        <pc:chgData name="Ali Ardeshiri" userId="052a6704-090d-4bc4-a978-ceda1965e17c" providerId="ADAL" clId="{21CF9117-4E68-4684-8217-38C94DF3B9B3}" dt="2022-04-07T03:27:05.388" v="3298" actId="47"/>
        <pc:sldMkLst>
          <pc:docMk/>
          <pc:sldMk cId="2929532848" sldId="1473"/>
        </pc:sldMkLst>
      </pc:sldChg>
      <pc:sldChg chg="new del">
        <pc:chgData name="Ali Ardeshiri" userId="052a6704-090d-4bc4-a978-ceda1965e17c" providerId="ADAL" clId="{21CF9117-4E68-4684-8217-38C94DF3B9B3}" dt="2022-04-07T03:27:05.388" v="3298" actId="47"/>
        <pc:sldMkLst>
          <pc:docMk/>
          <pc:sldMk cId="3752630276" sldId="1474"/>
        </pc:sldMkLst>
      </pc:sldChg>
      <pc:sldChg chg="new del">
        <pc:chgData name="Ali Ardeshiri" userId="052a6704-090d-4bc4-a978-ceda1965e17c" providerId="ADAL" clId="{21CF9117-4E68-4684-8217-38C94DF3B9B3}" dt="2022-04-07T03:27:05.388" v="3298" actId="47"/>
        <pc:sldMkLst>
          <pc:docMk/>
          <pc:sldMk cId="4204572575" sldId="1475"/>
        </pc:sldMkLst>
      </pc:sldChg>
      <pc:sldChg chg="new del">
        <pc:chgData name="Ali Ardeshiri" userId="052a6704-090d-4bc4-a978-ceda1965e17c" providerId="ADAL" clId="{21CF9117-4E68-4684-8217-38C94DF3B9B3}" dt="2022-04-07T03:27:05.388" v="3298" actId="47"/>
        <pc:sldMkLst>
          <pc:docMk/>
          <pc:sldMk cId="676859473" sldId="1476"/>
        </pc:sldMkLst>
      </pc:sldChg>
      <pc:sldChg chg="new del">
        <pc:chgData name="Ali Ardeshiri" userId="052a6704-090d-4bc4-a978-ceda1965e17c" providerId="ADAL" clId="{21CF9117-4E68-4684-8217-38C94DF3B9B3}" dt="2022-04-07T03:27:05.388" v="3298" actId="47"/>
        <pc:sldMkLst>
          <pc:docMk/>
          <pc:sldMk cId="1837952394" sldId="1477"/>
        </pc:sldMkLst>
      </pc:sldChg>
      <pc:sldChg chg="new del">
        <pc:chgData name="Ali Ardeshiri" userId="052a6704-090d-4bc4-a978-ceda1965e17c" providerId="ADAL" clId="{21CF9117-4E68-4684-8217-38C94DF3B9B3}" dt="2022-04-07T03:27:05.388" v="3298" actId="47"/>
        <pc:sldMkLst>
          <pc:docMk/>
          <pc:sldMk cId="972867330" sldId="1478"/>
        </pc:sldMkLst>
      </pc:sldChg>
      <pc:sldChg chg="new del">
        <pc:chgData name="Ali Ardeshiri" userId="052a6704-090d-4bc4-a978-ceda1965e17c" providerId="ADAL" clId="{21CF9117-4E68-4684-8217-38C94DF3B9B3}" dt="2022-04-07T03:27:05.388" v="3298" actId="47"/>
        <pc:sldMkLst>
          <pc:docMk/>
          <pc:sldMk cId="3757590380" sldId="1479"/>
        </pc:sldMkLst>
      </pc:sldChg>
      <pc:sldChg chg="new del">
        <pc:chgData name="Ali Ardeshiri" userId="052a6704-090d-4bc4-a978-ceda1965e17c" providerId="ADAL" clId="{21CF9117-4E68-4684-8217-38C94DF3B9B3}" dt="2022-04-07T03:27:05.388" v="3298" actId="47"/>
        <pc:sldMkLst>
          <pc:docMk/>
          <pc:sldMk cId="872977821" sldId="1480"/>
        </pc:sldMkLst>
      </pc:sldChg>
      <pc:sldChg chg="new del">
        <pc:chgData name="Ali Ardeshiri" userId="052a6704-090d-4bc4-a978-ceda1965e17c" providerId="ADAL" clId="{21CF9117-4E68-4684-8217-38C94DF3B9B3}" dt="2022-04-07T03:27:05.388" v="3298" actId="47"/>
        <pc:sldMkLst>
          <pc:docMk/>
          <pc:sldMk cId="173852141" sldId="1481"/>
        </pc:sldMkLst>
      </pc:sldChg>
      <pc:sldChg chg="new del">
        <pc:chgData name="Ali Ardeshiri" userId="052a6704-090d-4bc4-a978-ceda1965e17c" providerId="ADAL" clId="{21CF9117-4E68-4684-8217-38C94DF3B9B3}" dt="2022-04-07T03:27:05.388" v="3298" actId="47"/>
        <pc:sldMkLst>
          <pc:docMk/>
          <pc:sldMk cId="1944131720" sldId="1482"/>
        </pc:sldMkLst>
      </pc:sldChg>
      <pc:sldChg chg="new del">
        <pc:chgData name="Ali Ardeshiri" userId="052a6704-090d-4bc4-a978-ceda1965e17c" providerId="ADAL" clId="{21CF9117-4E68-4684-8217-38C94DF3B9B3}" dt="2022-04-07T03:27:05.388" v="3298" actId="47"/>
        <pc:sldMkLst>
          <pc:docMk/>
          <pc:sldMk cId="2983018105" sldId="1483"/>
        </pc:sldMkLst>
      </pc:sldChg>
      <pc:sldChg chg="new del">
        <pc:chgData name="Ali Ardeshiri" userId="052a6704-090d-4bc4-a978-ceda1965e17c" providerId="ADAL" clId="{21CF9117-4E68-4684-8217-38C94DF3B9B3}" dt="2022-04-07T03:27:05.388" v="3298" actId="47"/>
        <pc:sldMkLst>
          <pc:docMk/>
          <pc:sldMk cId="3995075146" sldId="1484"/>
        </pc:sldMkLst>
      </pc:sldChg>
      <pc:sldChg chg="new del">
        <pc:chgData name="Ali Ardeshiri" userId="052a6704-090d-4bc4-a978-ceda1965e17c" providerId="ADAL" clId="{21CF9117-4E68-4684-8217-38C94DF3B9B3}" dt="2022-04-07T03:27:05.388" v="3298" actId="47"/>
        <pc:sldMkLst>
          <pc:docMk/>
          <pc:sldMk cId="3023805229" sldId="1485"/>
        </pc:sldMkLst>
      </pc:sldChg>
      <pc:sldChg chg="new del">
        <pc:chgData name="Ali Ardeshiri" userId="052a6704-090d-4bc4-a978-ceda1965e17c" providerId="ADAL" clId="{21CF9117-4E68-4684-8217-38C94DF3B9B3}" dt="2022-04-07T03:27:05.388" v="3298" actId="47"/>
        <pc:sldMkLst>
          <pc:docMk/>
          <pc:sldMk cId="1780306013" sldId="1486"/>
        </pc:sldMkLst>
      </pc:sldChg>
      <pc:sldChg chg="new del">
        <pc:chgData name="Ali Ardeshiri" userId="052a6704-090d-4bc4-a978-ceda1965e17c" providerId="ADAL" clId="{21CF9117-4E68-4684-8217-38C94DF3B9B3}" dt="2022-04-07T03:27:05.388" v="3298" actId="47"/>
        <pc:sldMkLst>
          <pc:docMk/>
          <pc:sldMk cId="1112531779" sldId="1487"/>
        </pc:sldMkLst>
      </pc:sldChg>
      <pc:sldChg chg="new del">
        <pc:chgData name="Ali Ardeshiri" userId="052a6704-090d-4bc4-a978-ceda1965e17c" providerId="ADAL" clId="{21CF9117-4E68-4684-8217-38C94DF3B9B3}" dt="2022-04-07T03:27:05.388" v="3298" actId="47"/>
        <pc:sldMkLst>
          <pc:docMk/>
          <pc:sldMk cId="3435563598" sldId="1488"/>
        </pc:sldMkLst>
      </pc:sldChg>
      <pc:sldChg chg="new del">
        <pc:chgData name="Ali Ardeshiri" userId="052a6704-090d-4bc4-a978-ceda1965e17c" providerId="ADAL" clId="{21CF9117-4E68-4684-8217-38C94DF3B9B3}" dt="2022-04-07T03:27:05.388" v="3298" actId="47"/>
        <pc:sldMkLst>
          <pc:docMk/>
          <pc:sldMk cId="108449874" sldId="1489"/>
        </pc:sldMkLst>
      </pc:sldChg>
      <pc:sldChg chg="new del">
        <pc:chgData name="Ali Ardeshiri" userId="052a6704-090d-4bc4-a978-ceda1965e17c" providerId="ADAL" clId="{21CF9117-4E68-4684-8217-38C94DF3B9B3}" dt="2022-04-07T03:27:05.388" v="3298" actId="47"/>
        <pc:sldMkLst>
          <pc:docMk/>
          <pc:sldMk cId="176438135" sldId="1490"/>
        </pc:sldMkLst>
      </pc:sldChg>
      <pc:sldChg chg="new del">
        <pc:chgData name="Ali Ardeshiri" userId="052a6704-090d-4bc4-a978-ceda1965e17c" providerId="ADAL" clId="{21CF9117-4E68-4684-8217-38C94DF3B9B3}" dt="2022-04-07T03:27:05.388" v="3298" actId="47"/>
        <pc:sldMkLst>
          <pc:docMk/>
          <pc:sldMk cId="1623462979" sldId="1491"/>
        </pc:sldMkLst>
      </pc:sldChg>
      <pc:sldChg chg="modSp new del mod">
        <pc:chgData name="Ali Ardeshiri" userId="052a6704-090d-4bc4-a978-ceda1965e17c" providerId="ADAL" clId="{21CF9117-4E68-4684-8217-38C94DF3B9B3}" dt="2022-04-07T03:27:05.388" v="3298" actId="47"/>
        <pc:sldMkLst>
          <pc:docMk/>
          <pc:sldMk cId="348083599" sldId="1492"/>
        </pc:sldMkLst>
        <pc:spChg chg="mod">
          <ac:chgData name="Ali Ardeshiri" userId="052a6704-090d-4bc4-a978-ceda1965e17c" providerId="ADAL" clId="{21CF9117-4E68-4684-8217-38C94DF3B9B3}" dt="2022-04-07T03:26:01.913" v="3264" actId="20577"/>
          <ac:spMkLst>
            <pc:docMk/>
            <pc:sldMk cId="348083599" sldId="1492"/>
            <ac:spMk id="2" creationId="{3DDBC2C0-7A56-4146-9D9B-26323CE1001F}"/>
          </ac:spMkLst>
        </pc:spChg>
        <pc:spChg chg="mod">
          <ac:chgData name="Ali Ardeshiri" userId="052a6704-090d-4bc4-a978-ceda1965e17c" providerId="ADAL" clId="{21CF9117-4E68-4684-8217-38C94DF3B9B3}" dt="2022-04-07T03:26:02.123" v="3297" actId="20577"/>
          <ac:spMkLst>
            <pc:docMk/>
            <pc:sldMk cId="348083599" sldId="1492"/>
            <ac:spMk id="3" creationId="{6346BE22-74BC-4A61-9EAD-6A1DBA6BCDD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ymailunisaedu-my.sharepoint.com/personal/ardesha_unisa_edu_au/Documents/Articles/Presentations/Figuers%20and%20Table%20in%20section%204%20Ahuri%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ymailunisaedu-my.sharepoint.com/personal/ardesha_unisa_edu_au/Documents/Articles/Presentations/Figuers%20and%20Table%20in%20section%204%20Ahuri%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ymailunisaedu-my.sharepoint.com/personal/ardesha_unisa_edu_au/Documents/Articles/Presentations/Figuers%20and%20Table%20in%20section%204%20Ahuri%20repo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mymailunisaedu-my.sharepoint.com/personal/ardesha_unisa_edu_au/Documents/Articles/Presentations/Figuers%20and%20Table%20in%20section%204%20Ahuri%20repo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https://mymailunisaedu-my.sharepoint.com/personal/ardesha_unisa_edu_au/Documents/Articles/Presentations/Figuers%20and%20Table%20in%20section%204%20Ahuri%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2307345116523"/>
          <c:y val="5.6453789412439191E-2"/>
          <c:w val="0.49296356385146595"/>
          <c:h val="0.88111338294217445"/>
        </c:manualLayout>
      </c:layout>
      <c:barChart>
        <c:barDir val="bar"/>
        <c:grouping val="stacked"/>
        <c:varyColors val="0"/>
        <c:ser>
          <c:idx val="0"/>
          <c:order val="0"/>
          <c:tx>
            <c:strRef>
              <c:f>'Figure 21'!$Q$3</c:f>
              <c:strCache>
                <c:ptCount val="1"/>
                <c:pt idx="0">
                  <c:v>Very Important </c:v>
                </c:pt>
              </c:strCache>
            </c:strRef>
          </c:tx>
          <c:spPr>
            <a:solidFill>
              <a:srgbClr val="C40A0A"/>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21'!$P$4:$P$25</c:f>
              <c:strCache>
                <c:ptCount val="22"/>
                <c:pt idx="0">
                  <c:v>Quality of life</c:v>
                </c:pt>
                <c:pt idx="1">
                  <c:v>Quality of healthcare</c:v>
                </c:pt>
                <c:pt idx="2">
                  <c:v>Crime rate</c:v>
                </c:pt>
                <c:pt idx="3">
                  <c:v>Cost of living </c:v>
                </c:pt>
                <c:pt idx="4">
                  <c:v>Housing costs</c:v>
                </c:pt>
                <c:pt idx="5">
                  <c:v>Proximity to family and/or friends</c:v>
                </c:pt>
                <c:pt idx="6">
                  <c:v>Employment opportunities</c:v>
                </c:pt>
                <c:pt idx="7">
                  <c:v>Pollution level</c:v>
                </c:pt>
                <c:pt idx="8">
                  <c:v>Climate condition</c:v>
                </c:pt>
                <c:pt idx="9">
                  <c:v>Traffic congestion</c:v>
                </c:pt>
                <c:pt idx="10">
                  <c:v>Incidence of natural disasters</c:v>
                </c:pt>
                <c:pt idx="11">
                  <c:v>Access to cafes, restaurants, pubs, etc.</c:v>
                </c:pt>
                <c:pt idx="12">
                  <c:v>Access to retail shops</c:v>
                </c:pt>
                <c:pt idx="13">
                  <c:v>Quality of public transport</c:v>
                </c:pt>
                <c:pt idx="14">
                  <c:v>Quality of local education</c:v>
                </c:pt>
                <c:pt idx="15">
                  <c:v>Location and distance to a major metropolitan area</c:v>
                </c:pt>
                <c:pt idx="16">
                  <c:v>Population size and density</c:v>
                </c:pt>
                <c:pt idx="17">
                  <c:v>Physical attractiveness of the city</c:v>
                </c:pt>
                <c:pt idx="18">
                  <c:v>City with multicultural mix</c:v>
                </c:pt>
                <c:pt idx="19">
                  <c:v>Access to arts and recreation services</c:v>
                </c:pt>
                <c:pt idx="20">
                  <c:v>Iconic places and landmarks</c:v>
                </c:pt>
                <c:pt idx="21">
                  <c:v>Distance from city of birth</c:v>
                </c:pt>
              </c:strCache>
            </c:strRef>
          </c:cat>
          <c:val>
            <c:numRef>
              <c:f>'Figure 21'!$Q$4:$Q$25</c:f>
              <c:numCache>
                <c:formatCode>0.0%</c:formatCode>
                <c:ptCount val="22"/>
                <c:pt idx="0">
                  <c:v>0.51859229747675961</c:v>
                </c:pt>
                <c:pt idx="1">
                  <c:v>0.45551128818061087</c:v>
                </c:pt>
                <c:pt idx="2">
                  <c:v>0.39741035856573703</c:v>
                </c:pt>
                <c:pt idx="3">
                  <c:v>0.37383798140770252</c:v>
                </c:pt>
                <c:pt idx="4">
                  <c:v>0.35325365205843295</c:v>
                </c:pt>
                <c:pt idx="5">
                  <c:v>0.30112881806108899</c:v>
                </c:pt>
                <c:pt idx="6">
                  <c:v>0.29913678618857903</c:v>
                </c:pt>
                <c:pt idx="7">
                  <c:v>0.27822045152722441</c:v>
                </c:pt>
                <c:pt idx="8">
                  <c:v>0.27257636122177953</c:v>
                </c:pt>
                <c:pt idx="9">
                  <c:v>0.27224435590969454</c:v>
                </c:pt>
                <c:pt idx="10">
                  <c:v>0.26460823373173969</c:v>
                </c:pt>
                <c:pt idx="11">
                  <c:v>0.25132802124833997</c:v>
                </c:pt>
                <c:pt idx="12">
                  <c:v>0.24535192563081012</c:v>
                </c:pt>
                <c:pt idx="13">
                  <c:v>0.24103585657370519</c:v>
                </c:pt>
                <c:pt idx="14">
                  <c:v>0.2201195219123506</c:v>
                </c:pt>
                <c:pt idx="15">
                  <c:v>0.20385126162018594</c:v>
                </c:pt>
                <c:pt idx="16">
                  <c:v>0.18791500664010624</c:v>
                </c:pt>
                <c:pt idx="17">
                  <c:v>0.16733067729083664</c:v>
                </c:pt>
                <c:pt idx="18">
                  <c:v>0.14907038512616202</c:v>
                </c:pt>
                <c:pt idx="19">
                  <c:v>0.14873837981407703</c:v>
                </c:pt>
                <c:pt idx="20">
                  <c:v>9.8273572377158031E-2</c:v>
                </c:pt>
                <c:pt idx="21">
                  <c:v>8.3665338645418322E-2</c:v>
                </c:pt>
              </c:numCache>
            </c:numRef>
          </c:val>
          <c:extLst>
            <c:ext xmlns:c16="http://schemas.microsoft.com/office/drawing/2014/chart" uri="{C3380CC4-5D6E-409C-BE32-E72D297353CC}">
              <c16:uniqueId val="{00000000-EB5E-4BD7-9962-A9B4F4E34D93}"/>
            </c:ext>
          </c:extLst>
        </c:ser>
        <c:ser>
          <c:idx val="1"/>
          <c:order val="1"/>
          <c:tx>
            <c:strRef>
              <c:f>'Figure 21'!$R$3</c:f>
              <c:strCache>
                <c:ptCount val="1"/>
                <c:pt idx="0">
                  <c:v>Important</c:v>
                </c:pt>
              </c:strCache>
            </c:strRef>
          </c:tx>
          <c:spPr>
            <a:solidFill>
              <a:srgbClr val="D4503B"/>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21'!$P$4:$P$25</c:f>
              <c:strCache>
                <c:ptCount val="22"/>
                <c:pt idx="0">
                  <c:v>Quality of life</c:v>
                </c:pt>
                <c:pt idx="1">
                  <c:v>Quality of healthcare</c:v>
                </c:pt>
                <c:pt idx="2">
                  <c:v>Crime rate</c:v>
                </c:pt>
                <c:pt idx="3">
                  <c:v>Cost of living </c:v>
                </c:pt>
                <c:pt idx="4">
                  <c:v>Housing costs</c:v>
                </c:pt>
                <c:pt idx="5">
                  <c:v>Proximity to family and/or friends</c:v>
                </c:pt>
                <c:pt idx="6">
                  <c:v>Employment opportunities</c:v>
                </c:pt>
                <c:pt idx="7">
                  <c:v>Pollution level</c:v>
                </c:pt>
                <c:pt idx="8">
                  <c:v>Climate condition</c:v>
                </c:pt>
                <c:pt idx="9">
                  <c:v>Traffic congestion</c:v>
                </c:pt>
                <c:pt idx="10">
                  <c:v>Incidence of natural disasters</c:v>
                </c:pt>
                <c:pt idx="11">
                  <c:v>Access to cafes, restaurants, pubs, etc.</c:v>
                </c:pt>
                <c:pt idx="12">
                  <c:v>Access to retail shops</c:v>
                </c:pt>
                <c:pt idx="13">
                  <c:v>Quality of public transport</c:v>
                </c:pt>
                <c:pt idx="14">
                  <c:v>Quality of local education</c:v>
                </c:pt>
                <c:pt idx="15">
                  <c:v>Location and distance to a major metropolitan area</c:v>
                </c:pt>
                <c:pt idx="16">
                  <c:v>Population size and density</c:v>
                </c:pt>
                <c:pt idx="17">
                  <c:v>Physical attractiveness of the city</c:v>
                </c:pt>
                <c:pt idx="18">
                  <c:v>City with multicultural mix</c:v>
                </c:pt>
                <c:pt idx="19">
                  <c:v>Access to arts and recreation services</c:v>
                </c:pt>
                <c:pt idx="20">
                  <c:v>Iconic places and landmarks</c:v>
                </c:pt>
                <c:pt idx="21">
                  <c:v>Distance from city of birth</c:v>
                </c:pt>
              </c:strCache>
            </c:strRef>
          </c:cat>
          <c:val>
            <c:numRef>
              <c:f>'Figure 21'!$R$4:$R$25</c:f>
              <c:numCache>
                <c:formatCode>0.0%</c:formatCode>
                <c:ptCount val="22"/>
                <c:pt idx="0">
                  <c:v>0.36952191235059767</c:v>
                </c:pt>
                <c:pt idx="1">
                  <c:v>0.36620185922974768</c:v>
                </c:pt>
                <c:pt idx="2">
                  <c:v>0.34661354581673309</c:v>
                </c:pt>
                <c:pt idx="3">
                  <c:v>0.40703851261620189</c:v>
                </c:pt>
                <c:pt idx="4">
                  <c:v>0.4140106241699868</c:v>
                </c:pt>
                <c:pt idx="5">
                  <c:v>0.34030544488711817</c:v>
                </c:pt>
                <c:pt idx="6">
                  <c:v>0.33266932270916333</c:v>
                </c:pt>
                <c:pt idx="7">
                  <c:v>0.37715803452855245</c:v>
                </c:pt>
                <c:pt idx="8">
                  <c:v>0.42131474103585659</c:v>
                </c:pt>
                <c:pt idx="9">
                  <c:v>0.38346613545816732</c:v>
                </c:pt>
                <c:pt idx="10">
                  <c:v>0.30810092961487384</c:v>
                </c:pt>
                <c:pt idx="11">
                  <c:v>0.40571049136786186</c:v>
                </c:pt>
                <c:pt idx="12">
                  <c:v>0.42164674634794158</c:v>
                </c:pt>
                <c:pt idx="13">
                  <c:v>0.33432934926958829</c:v>
                </c:pt>
                <c:pt idx="14">
                  <c:v>0.29913678618857903</c:v>
                </c:pt>
                <c:pt idx="15">
                  <c:v>0.34594953519256305</c:v>
                </c:pt>
                <c:pt idx="16">
                  <c:v>0.32270916334661348</c:v>
                </c:pt>
                <c:pt idx="17">
                  <c:v>0.42828685258964144</c:v>
                </c:pt>
                <c:pt idx="18">
                  <c:v>0.24634794156706508</c:v>
                </c:pt>
                <c:pt idx="19">
                  <c:v>0.2908366533864542</c:v>
                </c:pt>
                <c:pt idx="20">
                  <c:v>0.2197875166002656</c:v>
                </c:pt>
                <c:pt idx="21">
                  <c:v>0.11653386454183266</c:v>
                </c:pt>
              </c:numCache>
            </c:numRef>
          </c:val>
          <c:extLst>
            <c:ext xmlns:c16="http://schemas.microsoft.com/office/drawing/2014/chart" uri="{C3380CC4-5D6E-409C-BE32-E72D297353CC}">
              <c16:uniqueId val="{00000001-EB5E-4BD7-9962-A9B4F4E34D93}"/>
            </c:ext>
          </c:extLst>
        </c:ser>
        <c:ser>
          <c:idx val="2"/>
          <c:order val="2"/>
          <c:tx>
            <c:strRef>
              <c:f>'Figure 21'!$S$3</c:f>
              <c:strCache>
                <c:ptCount val="1"/>
                <c:pt idx="0">
                  <c:v>Moderately Important</c:v>
                </c:pt>
              </c:strCache>
            </c:strRef>
          </c:tx>
          <c:spPr>
            <a:solidFill>
              <a:srgbClr val="EDB493"/>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21'!$P$4:$P$25</c:f>
              <c:strCache>
                <c:ptCount val="22"/>
                <c:pt idx="0">
                  <c:v>Quality of life</c:v>
                </c:pt>
                <c:pt idx="1">
                  <c:v>Quality of healthcare</c:v>
                </c:pt>
                <c:pt idx="2">
                  <c:v>Crime rate</c:v>
                </c:pt>
                <c:pt idx="3">
                  <c:v>Cost of living </c:v>
                </c:pt>
                <c:pt idx="4">
                  <c:v>Housing costs</c:v>
                </c:pt>
                <c:pt idx="5">
                  <c:v>Proximity to family and/or friends</c:v>
                </c:pt>
                <c:pt idx="6">
                  <c:v>Employment opportunities</c:v>
                </c:pt>
                <c:pt idx="7">
                  <c:v>Pollution level</c:v>
                </c:pt>
                <c:pt idx="8">
                  <c:v>Climate condition</c:v>
                </c:pt>
                <c:pt idx="9">
                  <c:v>Traffic congestion</c:v>
                </c:pt>
                <c:pt idx="10">
                  <c:v>Incidence of natural disasters</c:v>
                </c:pt>
                <c:pt idx="11">
                  <c:v>Access to cafes, restaurants, pubs, etc.</c:v>
                </c:pt>
                <c:pt idx="12">
                  <c:v>Access to retail shops</c:v>
                </c:pt>
                <c:pt idx="13">
                  <c:v>Quality of public transport</c:v>
                </c:pt>
                <c:pt idx="14">
                  <c:v>Quality of local education</c:v>
                </c:pt>
                <c:pt idx="15">
                  <c:v>Location and distance to a major metropolitan area</c:v>
                </c:pt>
                <c:pt idx="16">
                  <c:v>Population size and density</c:v>
                </c:pt>
                <c:pt idx="17">
                  <c:v>Physical attractiveness of the city</c:v>
                </c:pt>
                <c:pt idx="18">
                  <c:v>City with multicultural mix</c:v>
                </c:pt>
                <c:pt idx="19">
                  <c:v>Access to arts and recreation services</c:v>
                </c:pt>
                <c:pt idx="20">
                  <c:v>Iconic places and landmarks</c:v>
                </c:pt>
                <c:pt idx="21">
                  <c:v>Distance from city of birth</c:v>
                </c:pt>
              </c:strCache>
            </c:strRef>
          </c:cat>
          <c:val>
            <c:numRef>
              <c:f>'Figure 21'!$S$4:$S$25</c:f>
              <c:numCache>
                <c:formatCode>0.0%</c:formatCode>
                <c:ptCount val="22"/>
                <c:pt idx="0">
                  <c:v>9.6281540504648072E-2</c:v>
                </c:pt>
                <c:pt idx="1">
                  <c:v>0.14807436918990705</c:v>
                </c:pt>
                <c:pt idx="2">
                  <c:v>0.19521912350597609</c:v>
                </c:pt>
                <c:pt idx="3">
                  <c:v>0.17563081009296147</c:v>
                </c:pt>
                <c:pt idx="4">
                  <c:v>0.18658698539176627</c:v>
                </c:pt>
                <c:pt idx="5">
                  <c:v>0.24634794156706508</c:v>
                </c:pt>
                <c:pt idx="6">
                  <c:v>0.18426294820717132</c:v>
                </c:pt>
                <c:pt idx="7">
                  <c:v>0.26626826029216466</c:v>
                </c:pt>
                <c:pt idx="8">
                  <c:v>0.24800796812749007</c:v>
                </c:pt>
                <c:pt idx="9">
                  <c:v>0.26626826029216466</c:v>
                </c:pt>
                <c:pt idx="10">
                  <c:v>0.29980079681274902</c:v>
                </c:pt>
                <c:pt idx="11">
                  <c:v>0.25132802124833997</c:v>
                </c:pt>
                <c:pt idx="12">
                  <c:v>0.24833997343957503</c:v>
                </c:pt>
                <c:pt idx="13">
                  <c:v>0.26859229747675961</c:v>
                </c:pt>
                <c:pt idx="14">
                  <c:v>0.25132802124833997</c:v>
                </c:pt>
                <c:pt idx="15">
                  <c:v>0.30312084993359895</c:v>
                </c:pt>
                <c:pt idx="16">
                  <c:v>0.36719787516600261</c:v>
                </c:pt>
                <c:pt idx="17">
                  <c:v>0.30278884462151395</c:v>
                </c:pt>
                <c:pt idx="18">
                  <c:v>0.34229747675962813</c:v>
                </c:pt>
                <c:pt idx="19">
                  <c:v>0.33034528552456843</c:v>
                </c:pt>
                <c:pt idx="20">
                  <c:v>0.38612217795484727</c:v>
                </c:pt>
                <c:pt idx="21">
                  <c:v>0.20949535192563082</c:v>
                </c:pt>
              </c:numCache>
            </c:numRef>
          </c:val>
          <c:extLst>
            <c:ext xmlns:c16="http://schemas.microsoft.com/office/drawing/2014/chart" uri="{C3380CC4-5D6E-409C-BE32-E72D297353CC}">
              <c16:uniqueId val="{00000002-EB5E-4BD7-9962-A9B4F4E34D93}"/>
            </c:ext>
          </c:extLst>
        </c:ser>
        <c:ser>
          <c:idx val="3"/>
          <c:order val="3"/>
          <c:tx>
            <c:strRef>
              <c:f>'Figure 21'!$T$3</c:f>
              <c:strCache>
                <c:ptCount val="1"/>
                <c:pt idx="0">
                  <c:v>Slightly Important</c:v>
                </c:pt>
              </c:strCache>
            </c:strRef>
          </c:tx>
          <c:spPr>
            <a:solidFill>
              <a:srgbClr val="FFEBD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B5E-4BD7-9962-A9B4F4E34D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21'!$P$4:$P$25</c:f>
              <c:strCache>
                <c:ptCount val="22"/>
                <c:pt idx="0">
                  <c:v>Quality of life</c:v>
                </c:pt>
                <c:pt idx="1">
                  <c:v>Quality of healthcare</c:v>
                </c:pt>
                <c:pt idx="2">
                  <c:v>Crime rate</c:v>
                </c:pt>
                <c:pt idx="3">
                  <c:v>Cost of living </c:v>
                </c:pt>
                <c:pt idx="4">
                  <c:v>Housing costs</c:v>
                </c:pt>
                <c:pt idx="5">
                  <c:v>Proximity to family and/or friends</c:v>
                </c:pt>
                <c:pt idx="6">
                  <c:v>Employment opportunities</c:v>
                </c:pt>
                <c:pt idx="7">
                  <c:v>Pollution level</c:v>
                </c:pt>
                <c:pt idx="8">
                  <c:v>Climate condition</c:v>
                </c:pt>
                <c:pt idx="9">
                  <c:v>Traffic congestion</c:v>
                </c:pt>
                <c:pt idx="10">
                  <c:v>Incidence of natural disasters</c:v>
                </c:pt>
                <c:pt idx="11">
                  <c:v>Access to cafes, restaurants, pubs, etc.</c:v>
                </c:pt>
                <c:pt idx="12">
                  <c:v>Access to retail shops</c:v>
                </c:pt>
                <c:pt idx="13">
                  <c:v>Quality of public transport</c:v>
                </c:pt>
                <c:pt idx="14">
                  <c:v>Quality of local education</c:v>
                </c:pt>
                <c:pt idx="15">
                  <c:v>Location and distance to a major metropolitan area</c:v>
                </c:pt>
                <c:pt idx="16">
                  <c:v>Population size and density</c:v>
                </c:pt>
                <c:pt idx="17">
                  <c:v>Physical attractiveness of the city</c:v>
                </c:pt>
                <c:pt idx="18">
                  <c:v>City with multicultural mix</c:v>
                </c:pt>
                <c:pt idx="19">
                  <c:v>Access to arts and recreation services</c:v>
                </c:pt>
                <c:pt idx="20">
                  <c:v>Iconic places and landmarks</c:v>
                </c:pt>
                <c:pt idx="21">
                  <c:v>Distance from city of birth</c:v>
                </c:pt>
              </c:strCache>
            </c:strRef>
          </c:cat>
          <c:val>
            <c:numRef>
              <c:f>'Figure 21'!$T$4:$T$25</c:f>
              <c:numCache>
                <c:formatCode>0.0%</c:formatCode>
                <c:ptCount val="22"/>
                <c:pt idx="0">
                  <c:v>8.9641434262948214E-3</c:v>
                </c:pt>
                <c:pt idx="1">
                  <c:v>1.9920318725099601E-2</c:v>
                </c:pt>
                <c:pt idx="2">
                  <c:v>4.0836653386454182E-2</c:v>
                </c:pt>
                <c:pt idx="3">
                  <c:v>3.2536520584329348E-2</c:v>
                </c:pt>
                <c:pt idx="4">
                  <c:v>3.1540504648074369E-2</c:v>
                </c:pt>
                <c:pt idx="5">
                  <c:v>7.1713147410358571E-2</c:v>
                </c:pt>
                <c:pt idx="6">
                  <c:v>6.1088977423638779E-2</c:v>
                </c:pt>
                <c:pt idx="7">
                  <c:v>5.1460823373173967E-2</c:v>
                </c:pt>
                <c:pt idx="8">
                  <c:v>4.282868525896414E-2</c:v>
                </c:pt>
                <c:pt idx="9">
                  <c:v>5.511288180610889E-2</c:v>
                </c:pt>
                <c:pt idx="10">
                  <c:v>8.4329349269588308E-2</c:v>
                </c:pt>
                <c:pt idx="11">
                  <c:v>6.0756972111553786E-2</c:v>
                </c:pt>
                <c:pt idx="12">
                  <c:v>6.4077025232403717E-2</c:v>
                </c:pt>
                <c:pt idx="13">
                  <c:v>8.632138114209828E-2</c:v>
                </c:pt>
                <c:pt idx="14">
                  <c:v>0.10192563081009297</c:v>
                </c:pt>
                <c:pt idx="15">
                  <c:v>9.1965471447543162E-2</c:v>
                </c:pt>
                <c:pt idx="16">
                  <c:v>9.0305444887118197E-2</c:v>
                </c:pt>
                <c:pt idx="17">
                  <c:v>6.9057104913678613E-2</c:v>
                </c:pt>
                <c:pt idx="18">
                  <c:v>0.13844621513944222</c:v>
                </c:pt>
                <c:pt idx="19">
                  <c:v>0.14807436918990705</c:v>
                </c:pt>
                <c:pt idx="20">
                  <c:v>0.17828685258964141</c:v>
                </c:pt>
                <c:pt idx="21">
                  <c:v>0.14375830013280214</c:v>
                </c:pt>
              </c:numCache>
            </c:numRef>
          </c:val>
          <c:extLst>
            <c:ext xmlns:c16="http://schemas.microsoft.com/office/drawing/2014/chart" uri="{C3380CC4-5D6E-409C-BE32-E72D297353CC}">
              <c16:uniqueId val="{00000004-EB5E-4BD7-9962-A9B4F4E34D93}"/>
            </c:ext>
          </c:extLst>
        </c:ser>
        <c:ser>
          <c:idx val="4"/>
          <c:order val="4"/>
          <c:tx>
            <c:strRef>
              <c:f>'Figure 21'!$U$3</c:f>
              <c:strCache>
                <c:ptCount val="1"/>
                <c:pt idx="0">
                  <c:v>Not Important </c:v>
                </c:pt>
              </c:strCache>
            </c:strRef>
          </c:tx>
          <c:spPr>
            <a:solidFill>
              <a:srgbClr val="E7E6E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B5E-4BD7-9962-A9B4F4E34D93}"/>
                </c:ext>
              </c:extLst>
            </c:dLbl>
            <c:dLbl>
              <c:idx val="1"/>
              <c:delete val="1"/>
              <c:extLst>
                <c:ext xmlns:c15="http://schemas.microsoft.com/office/drawing/2012/chart" uri="{CE6537A1-D6FC-4f65-9D91-7224C49458BB}"/>
                <c:ext xmlns:c16="http://schemas.microsoft.com/office/drawing/2014/chart" uri="{C3380CC4-5D6E-409C-BE32-E72D297353CC}">
                  <c16:uniqueId val="{00000006-EB5E-4BD7-9962-A9B4F4E34D93}"/>
                </c:ext>
              </c:extLst>
            </c:dLbl>
            <c:dLbl>
              <c:idx val="2"/>
              <c:delete val="1"/>
              <c:extLst>
                <c:ext xmlns:c15="http://schemas.microsoft.com/office/drawing/2012/chart" uri="{CE6537A1-D6FC-4f65-9D91-7224C49458BB}"/>
                <c:ext xmlns:c16="http://schemas.microsoft.com/office/drawing/2014/chart" uri="{C3380CC4-5D6E-409C-BE32-E72D297353CC}">
                  <c16:uniqueId val="{00000007-EB5E-4BD7-9962-A9B4F4E34D93}"/>
                </c:ext>
              </c:extLst>
            </c:dLbl>
            <c:dLbl>
              <c:idx val="3"/>
              <c:delete val="1"/>
              <c:extLst>
                <c:ext xmlns:c15="http://schemas.microsoft.com/office/drawing/2012/chart" uri="{CE6537A1-D6FC-4f65-9D91-7224C49458BB}"/>
                <c:ext xmlns:c16="http://schemas.microsoft.com/office/drawing/2014/chart" uri="{C3380CC4-5D6E-409C-BE32-E72D297353CC}">
                  <c16:uniqueId val="{00000008-EB5E-4BD7-9962-A9B4F4E34D93}"/>
                </c:ext>
              </c:extLst>
            </c:dLbl>
            <c:dLbl>
              <c:idx val="4"/>
              <c:delete val="1"/>
              <c:extLst>
                <c:ext xmlns:c15="http://schemas.microsoft.com/office/drawing/2012/chart" uri="{CE6537A1-D6FC-4f65-9D91-7224C49458BB}"/>
                <c:ext xmlns:c16="http://schemas.microsoft.com/office/drawing/2014/chart" uri="{C3380CC4-5D6E-409C-BE32-E72D297353CC}">
                  <c16:uniqueId val="{00000009-EB5E-4BD7-9962-A9B4F4E34D93}"/>
                </c:ext>
              </c:extLst>
            </c:dLbl>
            <c:dLbl>
              <c:idx val="7"/>
              <c:delete val="1"/>
              <c:extLst>
                <c:ext xmlns:c15="http://schemas.microsoft.com/office/drawing/2012/chart" uri="{CE6537A1-D6FC-4f65-9D91-7224C49458BB}"/>
                <c:ext xmlns:c16="http://schemas.microsoft.com/office/drawing/2014/chart" uri="{C3380CC4-5D6E-409C-BE32-E72D297353CC}">
                  <c16:uniqueId val="{0000000A-EB5E-4BD7-9962-A9B4F4E34D93}"/>
                </c:ext>
              </c:extLst>
            </c:dLbl>
            <c:dLbl>
              <c:idx val="8"/>
              <c:delete val="1"/>
              <c:extLst>
                <c:ext xmlns:c15="http://schemas.microsoft.com/office/drawing/2012/chart" uri="{CE6537A1-D6FC-4f65-9D91-7224C49458BB}"/>
                <c:ext xmlns:c16="http://schemas.microsoft.com/office/drawing/2014/chart" uri="{C3380CC4-5D6E-409C-BE32-E72D297353CC}">
                  <c16:uniqueId val="{0000000B-EB5E-4BD7-9962-A9B4F4E34D93}"/>
                </c:ext>
              </c:extLst>
            </c:dLbl>
            <c:dLbl>
              <c:idx val="9"/>
              <c:delete val="1"/>
              <c:extLst>
                <c:ext xmlns:c15="http://schemas.microsoft.com/office/drawing/2012/chart" uri="{CE6537A1-D6FC-4f65-9D91-7224C49458BB}"/>
                <c:ext xmlns:c16="http://schemas.microsoft.com/office/drawing/2014/chart" uri="{C3380CC4-5D6E-409C-BE32-E72D297353CC}">
                  <c16:uniqueId val="{0000000C-EB5E-4BD7-9962-A9B4F4E34D9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5E-4BD7-9962-A9B4F4E34D93}"/>
                </c:ext>
              </c:extLst>
            </c:dLbl>
            <c:dLbl>
              <c:idx val="11"/>
              <c:delete val="1"/>
              <c:extLst>
                <c:ext xmlns:c15="http://schemas.microsoft.com/office/drawing/2012/chart" uri="{CE6537A1-D6FC-4f65-9D91-7224C49458BB}"/>
                <c:ext xmlns:c16="http://schemas.microsoft.com/office/drawing/2014/chart" uri="{C3380CC4-5D6E-409C-BE32-E72D297353CC}">
                  <c16:uniqueId val="{0000000E-EB5E-4BD7-9962-A9B4F4E34D93}"/>
                </c:ext>
              </c:extLst>
            </c:dLbl>
            <c:dLbl>
              <c:idx val="12"/>
              <c:delete val="1"/>
              <c:extLst>
                <c:ext xmlns:c15="http://schemas.microsoft.com/office/drawing/2012/chart" uri="{CE6537A1-D6FC-4f65-9D91-7224C49458BB}"/>
                <c:ext xmlns:c16="http://schemas.microsoft.com/office/drawing/2014/chart" uri="{C3380CC4-5D6E-409C-BE32-E72D297353CC}">
                  <c16:uniqueId val="{0000000F-EB5E-4BD7-9962-A9B4F4E34D93}"/>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5E-4BD7-9962-A9B4F4E34D9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5E-4BD7-9962-A9B4F4E34D93}"/>
                </c:ext>
              </c:extLst>
            </c:dLbl>
            <c:dLbl>
              <c:idx val="16"/>
              <c:delete val="1"/>
              <c:extLst>
                <c:ext xmlns:c15="http://schemas.microsoft.com/office/drawing/2012/chart" uri="{CE6537A1-D6FC-4f65-9D91-7224C49458BB}"/>
                <c:ext xmlns:c16="http://schemas.microsoft.com/office/drawing/2014/chart" uri="{C3380CC4-5D6E-409C-BE32-E72D297353CC}">
                  <c16:uniqueId val="{00000012-EB5E-4BD7-9962-A9B4F4E34D93}"/>
                </c:ext>
              </c:extLst>
            </c:dLbl>
            <c:dLbl>
              <c:idx val="17"/>
              <c:delete val="1"/>
              <c:extLst>
                <c:ext xmlns:c15="http://schemas.microsoft.com/office/drawing/2012/chart" uri="{CE6537A1-D6FC-4f65-9D91-7224C49458BB}"/>
                <c:ext xmlns:c16="http://schemas.microsoft.com/office/drawing/2014/chart" uri="{C3380CC4-5D6E-409C-BE32-E72D297353CC}">
                  <c16:uniqueId val="{00000013-EB5E-4BD7-9962-A9B4F4E34D9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B5E-4BD7-9962-A9B4F4E34D9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B5E-4BD7-9962-A9B4F4E34D93}"/>
                </c:ext>
              </c:extLst>
            </c:dLbl>
            <c:dLbl>
              <c:idx val="20"/>
              <c:layout>
                <c:manualLayout>
                  <c:x val="6.502090997218330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B5E-4BD7-9962-A9B4F4E34D93}"/>
                </c:ext>
              </c:extLst>
            </c:dLbl>
            <c:dLbl>
              <c:idx val="21"/>
              <c:layout>
                <c:manualLayout>
                  <c:x val="-8.49123290250877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5E-4BD7-9962-A9B4F4E34D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21'!$P$4:$P$25</c:f>
              <c:strCache>
                <c:ptCount val="22"/>
                <c:pt idx="0">
                  <c:v>Quality of life</c:v>
                </c:pt>
                <c:pt idx="1">
                  <c:v>Quality of healthcare</c:v>
                </c:pt>
                <c:pt idx="2">
                  <c:v>Crime rate</c:v>
                </c:pt>
                <c:pt idx="3">
                  <c:v>Cost of living </c:v>
                </c:pt>
                <c:pt idx="4">
                  <c:v>Housing costs</c:v>
                </c:pt>
                <c:pt idx="5">
                  <c:v>Proximity to family and/or friends</c:v>
                </c:pt>
                <c:pt idx="6">
                  <c:v>Employment opportunities</c:v>
                </c:pt>
                <c:pt idx="7">
                  <c:v>Pollution level</c:v>
                </c:pt>
                <c:pt idx="8">
                  <c:v>Climate condition</c:v>
                </c:pt>
                <c:pt idx="9">
                  <c:v>Traffic congestion</c:v>
                </c:pt>
                <c:pt idx="10">
                  <c:v>Incidence of natural disasters</c:v>
                </c:pt>
                <c:pt idx="11">
                  <c:v>Access to cafes, restaurants, pubs, etc.</c:v>
                </c:pt>
                <c:pt idx="12">
                  <c:v>Access to retail shops</c:v>
                </c:pt>
                <c:pt idx="13">
                  <c:v>Quality of public transport</c:v>
                </c:pt>
                <c:pt idx="14">
                  <c:v>Quality of local education</c:v>
                </c:pt>
                <c:pt idx="15">
                  <c:v>Location and distance to a major metropolitan area</c:v>
                </c:pt>
                <c:pt idx="16">
                  <c:v>Population size and density</c:v>
                </c:pt>
                <c:pt idx="17">
                  <c:v>Physical attractiveness of the city</c:v>
                </c:pt>
                <c:pt idx="18">
                  <c:v>City with multicultural mix</c:v>
                </c:pt>
                <c:pt idx="19">
                  <c:v>Access to arts and recreation services</c:v>
                </c:pt>
                <c:pt idx="20">
                  <c:v>Iconic places and landmarks</c:v>
                </c:pt>
                <c:pt idx="21">
                  <c:v>Distance from city of birth</c:v>
                </c:pt>
              </c:strCache>
            </c:strRef>
          </c:cat>
          <c:val>
            <c:numRef>
              <c:f>'Figure 21'!$U$4:$U$25</c:f>
              <c:numCache>
                <c:formatCode>0.0%</c:formatCode>
                <c:ptCount val="22"/>
                <c:pt idx="0">
                  <c:v>6.6401062416998665E-3</c:v>
                </c:pt>
                <c:pt idx="1">
                  <c:v>1.0292164674634794E-2</c:v>
                </c:pt>
                <c:pt idx="2">
                  <c:v>1.9920318725099601E-2</c:v>
                </c:pt>
                <c:pt idx="3">
                  <c:v>1.0956175298804782E-2</c:v>
                </c:pt>
                <c:pt idx="4">
                  <c:v>1.4608233731739705E-2</c:v>
                </c:pt>
                <c:pt idx="5">
                  <c:v>4.0504648074369189E-2</c:v>
                </c:pt>
                <c:pt idx="6">
                  <c:v>0.12284196547144755</c:v>
                </c:pt>
                <c:pt idx="7">
                  <c:v>2.6892430278884459E-2</c:v>
                </c:pt>
                <c:pt idx="8">
                  <c:v>1.5272244355909695E-2</c:v>
                </c:pt>
                <c:pt idx="9">
                  <c:v>2.2908366533864542E-2</c:v>
                </c:pt>
                <c:pt idx="10">
                  <c:v>4.316069057104914E-2</c:v>
                </c:pt>
                <c:pt idx="11">
                  <c:v>3.0876494023904383E-2</c:v>
                </c:pt>
                <c:pt idx="12">
                  <c:v>2.0584329349269587E-2</c:v>
                </c:pt>
                <c:pt idx="13">
                  <c:v>6.9721115537848599E-2</c:v>
                </c:pt>
                <c:pt idx="14">
                  <c:v>0.12749003984063745</c:v>
                </c:pt>
                <c:pt idx="15">
                  <c:v>5.511288180610889E-2</c:v>
                </c:pt>
                <c:pt idx="16">
                  <c:v>3.1872509960159362E-2</c:v>
                </c:pt>
                <c:pt idx="17">
                  <c:v>3.2536520584329348E-2</c:v>
                </c:pt>
                <c:pt idx="18">
                  <c:v>0.12383798140770252</c:v>
                </c:pt>
                <c:pt idx="19">
                  <c:v>8.2005312084993343E-2</c:v>
                </c:pt>
                <c:pt idx="20">
                  <c:v>0.11752988047808766</c:v>
                </c:pt>
                <c:pt idx="21">
                  <c:v>0.44654714475431606</c:v>
                </c:pt>
              </c:numCache>
            </c:numRef>
          </c:val>
          <c:extLst>
            <c:ext xmlns:c16="http://schemas.microsoft.com/office/drawing/2014/chart" uri="{C3380CC4-5D6E-409C-BE32-E72D297353CC}">
              <c16:uniqueId val="{00000018-EB5E-4BD7-9962-A9B4F4E34D93}"/>
            </c:ext>
          </c:extLst>
        </c:ser>
        <c:dLbls>
          <c:showLegendKey val="0"/>
          <c:showVal val="0"/>
          <c:showCatName val="0"/>
          <c:showSerName val="0"/>
          <c:showPercent val="0"/>
          <c:showBubbleSize val="0"/>
        </c:dLbls>
        <c:gapWidth val="50"/>
        <c:overlap val="100"/>
        <c:axId val="1567674856"/>
        <c:axId val="1567668952"/>
      </c:barChart>
      <c:catAx>
        <c:axId val="1567674856"/>
        <c:scaling>
          <c:orientation val="maxMin"/>
        </c:scaling>
        <c:delete val="0"/>
        <c:axPos val="l"/>
        <c:numFmt formatCode="General" sourceLinked="1"/>
        <c:majorTickMark val="none"/>
        <c:minorTickMark val="none"/>
        <c:tickLblPos val="nextTo"/>
        <c:spPr>
          <a:noFill/>
          <a:ln w="19050" cap="flat" cmpd="sng" algn="ctr">
            <a:solidFill>
              <a:sysClr val="windowText" lastClr="000000"/>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67668952"/>
        <c:crosses val="autoZero"/>
        <c:auto val="1"/>
        <c:lblAlgn val="ctr"/>
        <c:lblOffset val="100"/>
        <c:noMultiLvlLbl val="0"/>
      </c:catAx>
      <c:valAx>
        <c:axId val="1567668952"/>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67674856"/>
        <c:crosses val="autoZero"/>
        <c:crossBetween val="between"/>
        <c:majorUnit val="1"/>
      </c:valAx>
      <c:spPr>
        <a:noFill/>
        <a:ln>
          <a:noFill/>
        </a:ln>
        <a:effectLst/>
      </c:spPr>
    </c:plotArea>
    <c:legend>
      <c:legendPos val="b"/>
      <c:layout>
        <c:manualLayout>
          <c:xMode val="edge"/>
          <c:yMode val="edge"/>
          <c:x val="3.7575393028995334E-3"/>
          <c:y val="0.95205005102304263"/>
          <c:w val="0.99284878248356612"/>
          <c:h val="4.5811492994260787E-2"/>
        </c:manualLayout>
      </c:layou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'Figure 23'!$U$4</c:f>
              <c:strCache>
                <c:ptCount val="1"/>
                <c:pt idx="0">
                  <c:v>Strongly agree</c:v>
                </c:pt>
              </c:strCache>
            </c:strRef>
          </c:tx>
          <c:spPr>
            <a:solidFill>
              <a:srgbClr val="C00000"/>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23'!$T$5:$T$12</c:f>
              <c:strCache>
                <c:ptCount val="8"/>
                <c:pt idx="0">
                  <c:v>I am very comfortable and familiar with my current city</c:v>
                </c:pt>
                <c:pt idx="1">
                  <c:v>I don’t wish to lose the locational benefits of my current city </c:v>
                </c:pt>
                <c:pt idx="2">
                  <c:v>I don’t want to be apart from family and friends in my current city</c:v>
                </c:pt>
                <c:pt idx="3">
                  <c:v>I cannot afford to move</c:v>
                </c:pt>
                <c:pt idx="4">
                  <c:v>Moving away from my current city will reduce my overall quality of life</c:v>
                </c:pt>
                <c:pt idx="5">
                  <c:v>I don’t wish to give up my current job/work/business arrangement</c:v>
                </c:pt>
                <c:pt idx="6">
                  <c:v>I have kids attending school in my current city, and I do not wish to disrupt their school life</c:v>
                </c:pt>
                <c:pt idx="7">
                  <c:v>I have language and/or cultural reasons for wanting to stay in my current city</c:v>
                </c:pt>
              </c:strCache>
            </c:strRef>
          </c:cat>
          <c:val>
            <c:numRef>
              <c:f>'Figure 23'!$U$5:$U$12</c:f>
              <c:numCache>
                <c:formatCode>0.0%</c:formatCode>
                <c:ptCount val="8"/>
                <c:pt idx="0">
                  <c:v>0.38114209827357237</c:v>
                </c:pt>
                <c:pt idx="1">
                  <c:v>0.2911686586985392</c:v>
                </c:pt>
                <c:pt idx="2">
                  <c:v>0.2911686586985392</c:v>
                </c:pt>
                <c:pt idx="3">
                  <c:v>0.24800796812749007</c:v>
                </c:pt>
                <c:pt idx="4">
                  <c:v>0.2101593625498008</c:v>
                </c:pt>
                <c:pt idx="5">
                  <c:v>0.20185922974767595</c:v>
                </c:pt>
                <c:pt idx="6">
                  <c:v>0.13877822045152721</c:v>
                </c:pt>
                <c:pt idx="7">
                  <c:v>6.8393094289508627E-2</c:v>
                </c:pt>
              </c:numCache>
            </c:numRef>
          </c:val>
          <c:extLst>
            <c:ext xmlns:c16="http://schemas.microsoft.com/office/drawing/2014/chart" uri="{C3380CC4-5D6E-409C-BE32-E72D297353CC}">
              <c16:uniqueId val="{00000000-D74E-4F8B-9322-556AEB21C793}"/>
            </c:ext>
          </c:extLst>
        </c:ser>
        <c:ser>
          <c:idx val="1"/>
          <c:order val="1"/>
          <c:tx>
            <c:strRef>
              <c:f>'Figure 23'!$V$4</c:f>
              <c:strCache>
                <c:ptCount val="1"/>
                <c:pt idx="0">
                  <c:v>Agree</c:v>
                </c:pt>
              </c:strCache>
            </c:strRef>
          </c:tx>
          <c:spPr>
            <a:solidFill>
              <a:schemeClr val="accent2">
                <a:lumMod val="75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23'!$T$5:$T$12</c:f>
              <c:strCache>
                <c:ptCount val="8"/>
                <c:pt idx="0">
                  <c:v>I am very comfortable and familiar with my current city</c:v>
                </c:pt>
                <c:pt idx="1">
                  <c:v>I don’t wish to lose the locational benefits of my current city </c:v>
                </c:pt>
                <c:pt idx="2">
                  <c:v>I don’t want to be apart from family and friends in my current city</c:v>
                </c:pt>
                <c:pt idx="3">
                  <c:v>I cannot afford to move</c:v>
                </c:pt>
                <c:pt idx="4">
                  <c:v>Moving away from my current city will reduce my overall quality of life</c:v>
                </c:pt>
                <c:pt idx="5">
                  <c:v>I don’t wish to give up my current job/work/business arrangement</c:v>
                </c:pt>
                <c:pt idx="6">
                  <c:v>I have kids attending school in my current city, and I do not wish to disrupt their school life</c:v>
                </c:pt>
                <c:pt idx="7">
                  <c:v>I have language and/or cultural reasons for wanting to stay in my current city</c:v>
                </c:pt>
              </c:strCache>
            </c:strRef>
          </c:cat>
          <c:val>
            <c:numRef>
              <c:f>'Figure 23'!$V$5:$V$12</c:f>
              <c:numCache>
                <c:formatCode>0.0%</c:formatCode>
                <c:ptCount val="8"/>
                <c:pt idx="0">
                  <c:v>0.36985391766268255</c:v>
                </c:pt>
                <c:pt idx="1">
                  <c:v>0.34827357237715811</c:v>
                </c:pt>
                <c:pt idx="2">
                  <c:v>0.29415670650730413</c:v>
                </c:pt>
                <c:pt idx="3">
                  <c:v>0.23140770252324036</c:v>
                </c:pt>
                <c:pt idx="4">
                  <c:v>0.27755644090305442</c:v>
                </c:pt>
                <c:pt idx="5">
                  <c:v>0.26095617529880477</c:v>
                </c:pt>
                <c:pt idx="6">
                  <c:v>0.13579017264276227</c:v>
                </c:pt>
                <c:pt idx="7">
                  <c:v>0.11653386454183266</c:v>
                </c:pt>
              </c:numCache>
            </c:numRef>
          </c:val>
          <c:extLst>
            <c:ext xmlns:c16="http://schemas.microsoft.com/office/drawing/2014/chart" uri="{C3380CC4-5D6E-409C-BE32-E72D297353CC}">
              <c16:uniqueId val="{00000001-D74E-4F8B-9322-556AEB21C793}"/>
            </c:ext>
          </c:extLst>
        </c:ser>
        <c:ser>
          <c:idx val="2"/>
          <c:order val="2"/>
          <c:tx>
            <c:strRef>
              <c:f>'Figure 23'!$W$4</c:f>
              <c:strCache>
                <c:ptCount val="1"/>
                <c:pt idx="0">
                  <c:v>Undecided</c:v>
                </c:pt>
              </c:strCache>
            </c:strRef>
          </c:tx>
          <c:spPr>
            <a:solidFill>
              <a:schemeClr val="accent2">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23'!$T$5:$T$12</c:f>
              <c:strCache>
                <c:ptCount val="8"/>
                <c:pt idx="0">
                  <c:v>I am very comfortable and familiar with my current city</c:v>
                </c:pt>
                <c:pt idx="1">
                  <c:v>I don’t wish to lose the locational benefits of my current city </c:v>
                </c:pt>
                <c:pt idx="2">
                  <c:v>I don’t want to be apart from family and friends in my current city</c:v>
                </c:pt>
                <c:pt idx="3">
                  <c:v>I cannot afford to move</c:v>
                </c:pt>
                <c:pt idx="4">
                  <c:v>Moving away from my current city will reduce my overall quality of life</c:v>
                </c:pt>
                <c:pt idx="5">
                  <c:v>I don’t wish to give up my current job/work/business arrangement</c:v>
                </c:pt>
                <c:pt idx="6">
                  <c:v>I have kids attending school in my current city, and I do not wish to disrupt their school life</c:v>
                </c:pt>
                <c:pt idx="7">
                  <c:v>I have language and/or cultural reasons for wanting to stay in my current city</c:v>
                </c:pt>
              </c:strCache>
            </c:strRef>
          </c:cat>
          <c:val>
            <c:numRef>
              <c:f>'Figure 23'!$W$5:$W$12</c:f>
              <c:numCache>
                <c:formatCode>0.0%</c:formatCode>
                <c:ptCount val="8"/>
                <c:pt idx="0">
                  <c:v>0.19123505976095617</c:v>
                </c:pt>
                <c:pt idx="1">
                  <c:v>0.25796812749003983</c:v>
                </c:pt>
                <c:pt idx="2">
                  <c:v>0.24867197875166003</c:v>
                </c:pt>
                <c:pt idx="3">
                  <c:v>0.25796812749003983</c:v>
                </c:pt>
                <c:pt idx="4">
                  <c:v>0.31142098273572377</c:v>
                </c:pt>
                <c:pt idx="5">
                  <c:v>0.24435590969455512</c:v>
                </c:pt>
                <c:pt idx="6">
                  <c:v>0.13645418326693226</c:v>
                </c:pt>
                <c:pt idx="7">
                  <c:v>0.16002656042496677</c:v>
                </c:pt>
              </c:numCache>
            </c:numRef>
          </c:val>
          <c:extLst>
            <c:ext xmlns:c16="http://schemas.microsoft.com/office/drawing/2014/chart" uri="{C3380CC4-5D6E-409C-BE32-E72D297353CC}">
              <c16:uniqueId val="{00000002-D74E-4F8B-9322-556AEB21C793}"/>
            </c:ext>
          </c:extLst>
        </c:ser>
        <c:ser>
          <c:idx val="3"/>
          <c:order val="3"/>
          <c:tx>
            <c:strRef>
              <c:f>'Figure 23'!$X$4</c:f>
              <c:strCache>
                <c:ptCount val="1"/>
                <c:pt idx="0">
                  <c:v>Disagree</c:v>
                </c:pt>
              </c:strCache>
            </c:strRef>
          </c:tx>
          <c:spPr>
            <a:solidFill>
              <a:schemeClr val="accent2">
                <a:lumMod val="20000"/>
                <a:lumOff val="8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23'!$T$5:$T$12</c:f>
              <c:strCache>
                <c:ptCount val="8"/>
                <c:pt idx="0">
                  <c:v>I am very comfortable and familiar with my current city</c:v>
                </c:pt>
                <c:pt idx="1">
                  <c:v>I don’t wish to lose the locational benefits of my current city </c:v>
                </c:pt>
                <c:pt idx="2">
                  <c:v>I don’t want to be apart from family and friends in my current city</c:v>
                </c:pt>
                <c:pt idx="3">
                  <c:v>I cannot afford to move</c:v>
                </c:pt>
                <c:pt idx="4">
                  <c:v>Moving away from my current city will reduce my overall quality of life</c:v>
                </c:pt>
                <c:pt idx="5">
                  <c:v>I don’t wish to give up my current job/work/business arrangement</c:v>
                </c:pt>
                <c:pt idx="6">
                  <c:v>I have kids attending school in my current city, and I do not wish to disrupt their school life</c:v>
                </c:pt>
                <c:pt idx="7">
                  <c:v>I have language and/or cultural reasons for wanting to stay in my current city</c:v>
                </c:pt>
              </c:strCache>
            </c:strRef>
          </c:cat>
          <c:val>
            <c:numRef>
              <c:f>'Figure 23'!$X$5:$X$12</c:f>
              <c:numCache>
                <c:formatCode>0.0%</c:formatCode>
                <c:ptCount val="8"/>
                <c:pt idx="0">
                  <c:v>3.8844621513944223E-2</c:v>
                </c:pt>
                <c:pt idx="1">
                  <c:v>6.2416998671978752E-2</c:v>
                </c:pt>
                <c:pt idx="2">
                  <c:v>9.8273572377158031E-2</c:v>
                </c:pt>
                <c:pt idx="3">
                  <c:v>0.14641434262948208</c:v>
                </c:pt>
                <c:pt idx="4">
                  <c:v>0.13114209827357237</c:v>
                </c:pt>
                <c:pt idx="5">
                  <c:v>0.10823373173970782</c:v>
                </c:pt>
                <c:pt idx="6">
                  <c:v>6.9389110225763606E-2</c:v>
                </c:pt>
                <c:pt idx="7">
                  <c:v>0.12217795484727756</c:v>
                </c:pt>
              </c:numCache>
            </c:numRef>
          </c:val>
          <c:extLst>
            <c:ext xmlns:c16="http://schemas.microsoft.com/office/drawing/2014/chart" uri="{C3380CC4-5D6E-409C-BE32-E72D297353CC}">
              <c16:uniqueId val="{00000003-D74E-4F8B-9322-556AEB21C793}"/>
            </c:ext>
          </c:extLst>
        </c:ser>
        <c:ser>
          <c:idx val="4"/>
          <c:order val="4"/>
          <c:tx>
            <c:strRef>
              <c:f>'Figure 23'!$Y$4</c:f>
              <c:strCache>
                <c:ptCount val="1"/>
                <c:pt idx="0">
                  <c:v>Strongly disagree </c:v>
                </c:pt>
              </c:strCache>
            </c:strRef>
          </c:tx>
          <c:spPr>
            <a:solidFill>
              <a:schemeClr val="bg2"/>
            </a:solidFill>
            <a:ln>
              <a:solidFill>
                <a:sysClr val="windowText" lastClr="000000"/>
              </a:solidFill>
            </a:ln>
            <a:effectLst/>
          </c:spPr>
          <c:invertIfNegative val="0"/>
          <c:dLbls>
            <c:dLbl>
              <c:idx val="0"/>
              <c:layout>
                <c:manualLayout>
                  <c:x val="1.2124332644590424E-2"/>
                  <c:y val="2.5733401955738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4E-4F8B-9322-556AEB21C7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23'!$T$5:$T$12</c:f>
              <c:strCache>
                <c:ptCount val="8"/>
                <c:pt idx="0">
                  <c:v>I am very comfortable and familiar with my current city</c:v>
                </c:pt>
                <c:pt idx="1">
                  <c:v>I don’t wish to lose the locational benefits of my current city </c:v>
                </c:pt>
                <c:pt idx="2">
                  <c:v>I don’t want to be apart from family and friends in my current city</c:v>
                </c:pt>
                <c:pt idx="3">
                  <c:v>I cannot afford to move</c:v>
                </c:pt>
                <c:pt idx="4">
                  <c:v>Moving away from my current city will reduce my overall quality of life</c:v>
                </c:pt>
                <c:pt idx="5">
                  <c:v>I don’t wish to give up my current job/work/business arrangement</c:v>
                </c:pt>
                <c:pt idx="6">
                  <c:v>I have kids attending school in my current city, and I do not wish to disrupt their school life</c:v>
                </c:pt>
                <c:pt idx="7">
                  <c:v>I have language and/or cultural reasons for wanting to stay in my current city</c:v>
                </c:pt>
              </c:strCache>
            </c:strRef>
          </c:cat>
          <c:val>
            <c:numRef>
              <c:f>'Figure 23'!$Y$5:$Y$12</c:f>
              <c:numCache>
                <c:formatCode>0.0%</c:formatCode>
                <c:ptCount val="8"/>
                <c:pt idx="0">
                  <c:v>1.8924302788844622E-2</c:v>
                </c:pt>
                <c:pt idx="1">
                  <c:v>4.0172642762284196E-2</c:v>
                </c:pt>
                <c:pt idx="2">
                  <c:v>6.7729083665338641E-2</c:v>
                </c:pt>
                <c:pt idx="3">
                  <c:v>0.11620185922974766</c:v>
                </c:pt>
                <c:pt idx="4">
                  <c:v>6.9721115537848599E-2</c:v>
                </c:pt>
                <c:pt idx="5">
                  <c:v>0.18459495351925631</c:v>
                </c:pt>
                <c:pt idx="6">
                  <c:v>0.51958831341301459</c:v>
                </c:pt>
                <c:pt idx="7">
                  <c:v>0.53286852589641431</c:v>
                </c:pt>
              </c:numCache>
            </c:numRef>
          </c:val>
          <c:extLst>
            <c:ext xmlns:c16="http://schemas.microsoft.com/office/drawing/2014/chart" uri="{C3380CC4-5D6E-409C-BE32-E72D297353CC}">
              <c16:uniqueId val="{00000005-D74E-4F8B-9322-556AEB21C793}"/>
            </c:ext>
          </c:extLst>
        </c:ser>
        <c:dLbls>
          <c:showLegendKey val="0"/>
          <c:showVal val="0"/>
          <c:showCatName val="0"/>
          <c:showSerName val="0"/>
          <c:showPercent val="0"/>
          <c:showBubbleSize val="0"/>
        </c:dLbls>
        <c:gapWidth val="20"/>
        <c:overlap val="100"/>
        <c:axId val="1567645008"/>
        <c:axId val="1567635168"/>
      </c:barChart>
      <c:catAx>
        <c:axId val="1567645008"/>
        <c:scaling>
          <c:orientation val="maxMin"/>
        </c:scaling>
        <c:delete val="0"/>
        <c:axPos val="l"/>
        <c:numFmt formatCode="General" sourceLinked="1"/>
        <c:majorTickMark val="none"/>
        <c:minorTickMark val="none"/>
        <c:tickLblPos val="nextTo"/>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67635168"/>
        <c:crosses val="autoZero"/>
        <c:auto val="1"/>
        <c:lblAlgn val="ctr"/>
        <c:lblOffset val="100"/>
        <c:noMultiLvlLbl val="0"/>
      </c:catAx>
      <c:valAx>
        <c:axId val="15676351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676450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0061325780467E-2"/>
          <c:y val="8.5425007758266183E-2"/>
          <c:w val="0.91544622392512653"/>
          <c:h val="0.3220079462990395"/>
        </c:manualLayout>
      </c:layout>
      <c:barChart>
        <c:barDir val="col"/>
        <c:grouping val="clustered"/>
        <c:varyColors val="0"/>
        <c:ser>
          <c:idx val="0"/>
          <c:order val="0"/>
          <c:tx>
            <c:strRef>
              <c:f>'Figure 25'!$U$2</c:f>
              <c:strCache>
                <c:ptCount val="1"/>
                <c:pt idx="0">
                  <c:v>Mid-sized city</c:v>
                </c:pt>
              </c:strCache>
            </c:strRef>
          </c:tx>
          <c:spPr>
            <a:solidFill>
              <a:schemeClr val="tx1">
                <a:lumMod val="50000"/>
                <a:lumOff val="50000"/>
              </a:schemeClr>
            </a:solidFill>
            <a:ln>
              <a:solidFill>
                <a:sysClr val="windowText" lastClr="000000"/>
              </a:solidFill>
            </a:ln>
            <a:effectLst/>
          </c:spPr>
          <c:invertIfNegative val="0"/>
          <c:dPt>
            <c:idx val="2"/>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1-C921-44F9-B865-B24B59B23157}"/>
              </c:ext>
            </c:extLst>
          </c:dPt>
          <c:dPt>
            <c:idx val="3"/>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3-C921-44F9-B865-B24B59B23157}"/>
              </c:ext>
            </c:extLst>
          </c:dPt>
          <c:dPt>
            <c:idx val="5"/>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5-C921-44F9-B865-B24B59B23157}"/>
              </c:ext>
            </c:extLst>
          </c:dPt>
          <c:dPt>
            <c:idx val="6"/>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7-C921-44F9-B865-B24B59B23157}"/>
              </c:ext>
            </c:extLst>
          </c:dPt>
          <c:dPt>
            <c:idx val="7"/>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9-C921-44F9-B865-B24B59B23157}"/>
              </c:ext>
            </c:extLst>
          </c:dPt>
          <c:dPt>
            <c:idx val="17"/>
            <c:invertIfNegative val="0"/>
            <c:bubble3D val="0"/>
            <c:spPr>
              <a:solidFill>
                <a:schemeClr val="bg2"/>
              </a:solidFill>
              <a:ln>
                <a:solidFill>
                  <a:sysClr val="windowText" lastClr="000000"/>
                </a:solidFill>
              </a:ln>
              <a:effectLst/>
            </c:spPr>
            <c:extLst>
              <c:ext xmlns:c16="http://schemas.microsoft.com/office/drawing/2014/chart" uri="{C3380CC4-5D6E-409C-BE32-E72D297353CC}">
                <c16:uniqueId val="{0000000B-C921-44F9-B865-B24B59B23157}"/>
              </c:ext>
            </c:extLst>
          </c:dPt>
          <c:cat>
            <c:multiLvlStrRef>
              <c:f>'Figure 25'!$S$3:$T$20</c:f>
              <c:multiLvlStrCache>
                <c:ptCount val="18"/>
                <c:lvl>
                  <c:pt idx="0">
                    <c:v>Great place to work</c:v>
                  </c:pt>
                  <c:pt idx="1">
                    <c:v>Great place to live</c:v>
                  </c:pt>
                  <c:pt idx="2">
                    <c:v>Great place for education</c:v>
                  </c:pt>
                  <c:pt idx="3">
                    <c:v>Variety of art and cultural offerings</c:v>
                  </c:pt>
                  <c:pt idx="4">
                    <c:v>Family-friendly</c:v>
                  </c:pt>
                  <c:pt idx="5">
                    <c:v>Good nightlife</c:v>
                  </c:pt>
                  <c:pt idx="6">
                    <c:v>Variety of shopping options</c:v>
                  </c:pt>
                  <c:pt idx="7">
                    <c:v>Variety of dining options</c:v>
                  </c:pt>
                  <c:pt idx="8">
                    <c:v>Attractive</c:v>
                  </c:pt>
                  <c:pt idx="9">
                    <c:v>Safe from crime</c:v>
                  </c:pt>
                  <c:pt idx="10">
                    <c:v>Clean </c:v>
                  </c:pt>
                  <c:pt idx="11">
                    <c:v>Strong sense of community</c:v>
                  </c:pt>
                  <c:pt idx="12">
                    <c:v>Easy access to nature</c:v>
                  </c:pt>
                  <c:pt idx="13">
                    <c:v>Easy to get around</c:v>
                  </c:pt>
                  <c:pt idx="14">
                    <c:v>Long life expectancy</c:v>
                  </c:pt>
                  <c:pt idx="15">
                    <c:v>Good place to retire</c:v>
                  </c:pt>
                  <c:pt idx="16">
                    <c:v>High quality of life</c:v>
                  </c:pt>
                  <c:pt idx="17">
                    <c:v>Good place for investment</c:v>
                  </c:pt>
                </c:lvl>
                <c:lvl>
                  <c:pt idx="0">
                    <c:v>Place</c:v>
                  </c:pt>
                  <c:pt idx="3">
                    <c:v>Activities</c:v>
                  </c:pt>
                  <c:pt idx="6">
                    <c:v>Shope &amp; dine</c:v>
                  </c:pt>
                  <c:pt idx="9">
                    <c:v>Sense of belonging</c:v>
                  </c:pt>
                  <c:pt idx="14">
                    <c:v>Future prospect</c:v>
                  </c:pt>
                </c:lvl>
              </c:multiLvlStrCache>
            </c:multiLvlStrRef>
          </c:cat>
          <c:val>
            <c:numRef>
              <c:f>'Figure 25'!$U$3:$U$20</c:f>
              <c:numCache>
                <c:formatCode>General</c:formatCode>
                <c:ptCount val="18"/>
                <c:pt idx="0">
                  <c:v>0.6155378486055777</c:v>
                </c:pt>
                <c:pt idx="1">
                  <c:v>0.7685922974767595</c:v>
                </c:pt>
                <c:pt idx="2">
                  <c:v>0.50796812749003983</c:v>
                </c:pt>
                <c:pt idx="3">
                  <c:v>0.36221779548472777</c:v>
                </c:pt>
                <c:pt idx="4">
                  <c:v>0.77656042496679945</c:v>
                </c:pt>
                <c:pt idx="5">
                  <c:v>0.26294820717131473</c:v>
                </c:pt>
                <c:pt idx="6">
                  <c:v>0.37782204515272239</c:v>
                </c:pt>
                <c:pt idx="7">
                  <c:v>0.401394422310757</c:v>
                </c:pt>
                <c:pt idx="8">
                  <c:v>0.67430278884462136</c:v>
                </c:pt>
                <c:pt idx="9">
                  <c:v>0.6975431606905711</c:v>
                </c:pt>
                <c:pt idx="10">
                  <c:v>0.75498007968127501</c:v>
                </c:pt>
                <c:pt idx="11">
                  <c:v>0.75431606905710491</c:v>
                </c:pt>
                <c:pt idx="12">
                  <c:v>0.80212483399734391</c:v>
                </c:pt>
                <c:pt idx="13">
                  <c:v>0.75166002656042497</c:v>
                </c:pt>
                <c:pt idx="14">
                  <c:v>0.67928286852589637</c:v>
                </c:pt>
                <c:pt idx="15">
                  <c:v>0.77058432934926957</c:v>
                </c:pt>
                <c:pt idx="16">
                  <c:v>0.71414342629482075</c:v>
                </c:pt>
                <c:pt idx="17">
                  <c:v>0.44289508632138114</c:v>
                </c:pt>
              </c:numCache>
            </c:numRef>
          </c:val>
          <c:extLst>
            <c:ext xmlns:c16="http://schemas.microsoft.com/office/drawing/2014/chart" uri="{C3380CC4-5D6E-409C-BE32-E72D297353CC}">
              <c16:uniqueId val="{0000000C-C921-44F9-B865-B24B59B23157}"/>
            </c:ext>
          </c:extLst>
        </c:ser>
        <c:ser>
          <c:idx val="1"/>
          <c:order val="1"/>
          <c:tx>
            <c:strRef>
              <c:f>'Figure 25'!$V$2</c:f>
              <c:strCache>
                <c:ptCount val="1"/>
                <c:pt idx="0">
                  <c:v>Large city</c:v>
                </c:pt>
              </c:strCache>
            </c:strRef>
          </c:tx>
          <c:spPr>
            <a:solidFill>
              <a:srgbClr val="FFC9C9">
                <a:alpha val="50000"/>
              </a:srgbClr>
            </a:solidFill>
            <a:ln>
              <a:solidFill>
                <a:sysClr val="windowText" lastClr="000000"/>
              </a:solidFill>
            </a:ln>
            <a:effectLst/>
          </c:spPr>
          <c:invertIfNegative val="0"/>
          <c:cat>
            <c:multiLvlStrRef>
              <c:f>'Figure 25'!$S$3:$T$20</c:f>
              <c:multiLvlStrCache>
                <c:ptCount val="18"/>
                <c:lvl>
                  <c:pt idx="0">
                    <c:v>Great place to work</c:v>
                  </c:pt>
                  <c:pt idx="1">
                    <c:v>Great place to live</c:v>
                  </c:pt>
                  <c:pt idx="2">
                    <c:v>Great place for education</c:v>
                  </c:pt>
                  <c:pt idx="3">
                    <c:v>Variety of art and cultural offerings</c:v>
                  </c:pt>
                  <c:pt idx="4">
                    <c:v>Family-friendly</c:v>
                  </c:pt>
                  <c:pt idx="5">
                    <c:v>Good nightlife</c:v>
                  </c:pt>
                  <c:pt idx="6">
                    <c:v>Variety of shopping options</c:v>
                  </c:pt>
                  <c:pt idx="7">
                    <c:v>Variety of dining options</c:v>
                  </c:pt>
                  <c:pt idx="8">
                    <c:v>Attractive</c:v>
                  </c:pt>
                  <c:pt idx="9">
                    <c:v>Safe from crime</c:v>
                  </c:pt>
                  <c:pt idx="10">
                    <c:v>Clean </c:v>
                  </c:pt>
                  <c:pt idx="11">
                    <c:v>Strong sense of community</c:v>
                  </c:pt>
                  <c:pt idx="12">
                    <c:v>Easy access to nature</c:v>
                  </c:pt>
                  <c:pt idx="13">
                    <c:v>Easy to get around</c:v>
                  </c:pt>
                  <c:pt idx="14">
                    <c:v>Long life expectancy</c:v>
                  </c:pt>
                  <c:pt idx="15">
                    <c:v>Good place to retire</c:v>
                  </c:pt>
                  <c:pt idx="16">
                    <c:v>High quality of life</c:v>
                  </c:pt>
                  <c:pt idx="17">
                    <c:v>Good place for investment</c:v>
                  </c:pt>
                </c:lvl>
                <c:lvl>
                  <c:pt idx="0">
                    <c:v>Place</c:v>
                  </c:pt>
                  <c:pt idx="3">
                    <c:v>Activities</c:v>
                  </c:pt>
                  <c:pt idx="6">
                    <c:v>Shope &amp; dine</c:v>
                  </c:pt>
                  <c:pt idx="9">
                    <c:v>Sense of belonging</c:v>
                  </c:pt>
                  <c:pt idx="14">
                    <c:v>Future prospect</c:v>
                  </c:pt>
                </c:lvl>
              </c:multiLvlStrCache>
            </c:multiLvlStrRef>
          </c:cat>
          <c:val>
            <c:numRef>
              <c:f>'Figure 25'!$V$3:$V$20</c:f>
              <c:numCache>
                <c:formatCode>General</c:formatCode>
                <c:ptCount val="18"/>
                <c:pt idx="0">
                  <c:v>0.49833997343957503</c:v>
                </c:pt>
                <c:pt idx="1">
                  <c:v>0.3051128818061089</c:v>
                </c:pt>
                <c:pt idx="2">
                  <c:v>0.53253652058432932</c:v>
                </c:pt>
                <c:pt idx="3">
                  <c:v>0.62284196547144755</c:v>
                </c:pt>
                <c:pt idx="4">
                  <c:v>0.26958831341301459</c:v>
                </c:pt>
                <c:pt idx="5">
                  <c:v>0.69422310756972105</c:v>
                </c:pt>
                <c:pt idx="6">
                  <c:v>0.70717131474103601</c:v>
                </c:pt>
                <c:pt idx="7">
                  <c:v>0.70285524568393098</c:v>
                </c:pt>
                <c:pt idx="8">
                  <c:v>0.39276228419654713</c:v>
                </c:pt>
                <c:pt idx="9">
                  <c:v>0.18559096945551129</c:v>
                </c:pt>
                <c:pt idx="10">
                  <c:v>0.25630810092961487</c:v>
                </c:pt>
                <c:pt idx="11">
                  <c:v>0.1679946879150066</c:v>
                </c:pt>
                <c:pt idx="12">
                  <c:v>0.16832669322709162</c:v>
                </c:pt>
                <c:pt idx="13">
                  <c:v>0.28320053120849936</c:v>
                </c:pt>
                <c:pt idx="14">
                  <c:v>0.25796812749003983</c:v>
                </c:pt>
                <c:pt idx="15">
                  <c:v>0.1852589641434263</c:v>
                </c:pt>
                <c:pt idx="16">
                  <c:v>0.33930942895086319</c:v>
                </c:pt>
                <c:pt idx="17">
                  <c:v>0.53950863213811417</c:v>
                </c:pt>
              </c:numCache>
            </c:numRef>
          </c:val>
          <c:extLst>
            <c:ext xmlns:c16="http://schemas.microsoft.com/office/drawing/2014/chart" uri="{C3380CC4-5D6E-409C-BE32-E72D297353CC}">
              <c16:uniqueId val="{0000000D-C921-44F9-B865-B24B59B23157}"/>
            </c:ext>
          </c:extLst>
        </c:ser>
        <c:dLbls>
          <c:showLegendKey val="0"/>
          <c:showVal val="0"/>
          <c:showCatName val="0"/>
          <c:showSerName val="0"/>
          <c:showPercent val="0"/>
          <c:showBubbleSize val="0"/>
        </c:dLbls>
        <c:gapWidth val="50"/>
        <c:overlap val="-27"/>
        <c:axId val="279247736"/>
        <c:axId val="279250360"/>
      </c:barChart>
      <c:catAx>
        <c:axId val="279247736"/>
        <c:scaling>
          <c:orientation val="minMax"/>
        </c:scaling>
        <c:delete val="0"/>
        <c:axPos val="b"/>
        <c:numFmt formatCode="General" sourceLinked="1"/>
        <c:majorTickMark val="none"/>
        <c:minorTickMark val="none"/>
        <c:tickLblPos val="nextTo"/>
        <c:spPr>
          <a:noFill/>
          <a:ln w="1270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9250360"/>
        <c:crosses val="autoZero"/>
        <c:auto val="1"/>
        <c:lblAlgn val="ctr"/>
        <c:lblOffset val="100"/>
        <c:noMultiLvlLbl val="0"/>
      </c:catAx>
      <c:valAx>
        <c:axId val="279250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AU" sz="1000" b="0" i="0" baseline="0">
                    <a:solidFill>
                      <a:sysClr val="windowText" lastClr="000000"/>
                    </a:solidFill>
                    <a:effectLst/>
                  </a:rPr>
                  <a:t>Proportion of sample</a:t>
                </a:r>
                <a:endParaRPr lang="en-AU" sz="4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9247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0159815582067493"/>
          <c:y val="2.1980276423584494E-2"/>
          <c:w val="0.26171215644676538"/>
          <c:h val="7.124663677130044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0061325780467E-2"/>
          <c:y val="8.5425007758266183E-2"/>
          <c:w val="0.91544622392512653"/>
          <c:h val="0.3220079462990395"/>
        </c:manualLayout>
      </c:layout>
      <c:barChart>
        <c:barDir val="col"/>
        <c:grouping val="clustered"/>
        <c:varyColors val="0"/>
        <c:ser>
          <c:idx val="0"/>
          <c:order val="0"/>
          <c:tx>
            <c:strRef>
              <c:f>'Figure 25'!$U$2</c:f>
              <c:strCache>
                <c:ptCount val="1"/>
                <c:pt idx="0">
                  <c:v>Mid-sized city</c:v>
                </c:pt>
              </c:strCache>
            </c:strRef>
          </c:tx>
          <c:spPr>
            <a:solidFill>
              <a:schemeClr val="bg2">
                <a:alpha val="50000"/>
              </a:schemeClr>
            </a:solidFill>
            <a:ln>
              <a:solidFill>
                <a:sysClr val="windowText" lastClr="000000"/>
              </a:solidFill>
            </a:ln>
            <a:effectLst/>
          </c:spPr>
          <c:invertIfNegative val="0"/>
          <c:cat>
            <c:multiLvlStrRef>
              <c:f>'Figure 25'!$S$3:$T$20</c:f>
              <c:multiLvlStrCache>
                <c:ptCount val="18"/>
                <c:lvl>
                  <c:pt idx="0">
                    <c:v>Great place to work</c:v>
                  </c:pt>
                  <c:pt idx="1">
                    <c:v>Great place to live</c:v>
                  </c:pt>
                  <c:pt idx="2">
                    <c:v>Great place for education</c:v>
                  </c:pt>
                  <c:pt idx="3">
                    <c:v>Variety of art and cultural offerings</c:v>
                  </c:pt>
                  <c:pt idx="4">
                    <c:v>Family-friendly</c:v>
                  </c:pt>
                  <c:pt idx="5">
                    <c:v>Good nightlife</c:v>
                  </c:pt>
                  <c:pt idx="6">
                    <c:v>Variety of shopping options</c:v>
                  </c:pt>
                  <c:pt idx="7">
                    <c:v>Variety of dining options</c:v>
                  </c:pt>
                  <c:pt idx="8">
                    <c:v>Attractive</c:v>
                  </c:pt>
                  <c:pt idx="9">
                    <c:v>Safe from crime</c:v>
                  </c:pt>
                  <c:pt idx="10">
                    <c:v>Clean </c:v>
                  </c:pt>
                  <c:pt idx="11">
                    <c:v>Strong sense of community</c:v>
                  </c:pt>
                  <c:pt idx="12">
                    <c:v>Easy access to nature</c:v>
                  </c:pt>
                  <c:pt idx="13">
                    <c:v>Easy to get around</c:v>
                  </c:pt>
                  <c:pt idx="14">
                    <c:v>Long life expectancy</c:v>
                  </c:pt>
                  <c:pt idx="15">
                    <c:v>Good place to retire</c:v>
                  </c:pt>
                  <c:pt idx="16">
                    <c:v>High quality of life</c:v>
                  </c:pt>
                  <c:pt idx="17">
                    <c:v>Good place for investment</c:v>
                  </c:pt>
                </c:lvl>
                <c:lvl>
                  <c:pt idx="0">
                    <c:v>Place</c:v>
                  </c:pt>
                  <c:pt idx="3">
                    <c:v>Activities</c:v>
                  </c:pt>
                  <c:pt idx="6">
                    <c:v>Shope &amp; dine</c:v>
                  </c:pt>
                  <c:pt idx="9">
                    <c:v>Sense of belonging</c:v>
                  </c:pt>
                  <c:pt idx="14">
                    <c:v>Future prospect</c:v>
                  </c:pt>
                </c:lvl>
              </c:multiLvlStrCache>
            </c:multiLvlStrRef>
          </c:cat>
          <c:val>
            <c:numRef>
              <c:f>'Figure 25'!$U$3:$U$20</c:f>
              <c:numCache>
                <c:formatCode>General</c:formatCode>
                <c:ptCount val="18"/>
                <c:pt idx="0">
                  <c:v>0.6155378486055777</c:v>
                </c:pt>
                <c:pt idx="1">
                  <c:v>0.7685922974767595</c:v>
                </c:pt>
                <c:pt idx="2">
                  <c:v>0.50796812749003983</c:v>
                </c:pt>
                <c:pt idx="3">
                  <c:v>0.36221779548472777</c:v>
                </c:pt>
                <c:pt idx="4">
                  <c:v>0.77656042496679945</c:v>
                </c:pt>
                <c:pt idx="5">
                  <c:v>0.26294820717131473</c:v>
                </c:pt>
                <c:pt idx="6">
                  <c:v>0.37782204515272239</c:v>
                </c:pt>
                <c:pt idx="7">
                  <c:v>0.401394422310757</c:v>
                </c:pt>
                <c:pt idx="8">
                  <c:v>0.67430278884462136</c:v>
                </c:pt>
                <c:pt idx="9">
                  <c:v>0.6975431606905711</c:v>
                </c:pt>
                <c:pt idx="10">
                  <c:v>0.75498007968127501</c:v>
                </c:pt>
                <c:pt idx="11">
                  <c:v>0.75431606905710491</c:v>
                </c:pt>
                <c:pt idx="12">
                  <c:v>0.80212483399734391</c:v>
                </c:pt>
                <c:pt idx="13">
                  <c:v>0.75166002656042497</c:v>
                </c:pt>
                <c:pt idx="14">
                  <c:v>0.67928286852589637</c:v>
                </c:pt>
                <c:pt idx="15">
                  <c:v>0.77058432934926957</c:v>
                </c:pt>
                <c:pt idx="16">
                  <c:v>0.71414342629482075</c:v>
                </c:pt>
                <c:pt idx="17">
                  <c:v>0.44289508632138114</c:v>
                </c:pt>
              </c:numCache>
            </c:numRef>
          </c:val>
          <c:extLst>
            <c:ext xmlns:c16="http://schemas.microsoft.com/office/drawing/2014/chart" uri="{C3380CC4-5D6E-409C-BE32-E72D297353CC}">
              <c16:uniqueId val="{00000000-D5C0-4464-912E-26F83820DDF1}"/>
            </c:ext>
          </c:extLst>
        </c:ser>
        <c:ser>
          <c:idx val="1"/>
          <c:order val="1"/>
          <c:tx>
            <c:strRef>
              <c:f>'Figure 25'!$V$2</c:f>
              <c:strCache>
                <c:ptCount val="1"/>
                <c:pt idx="0">
                  <c:v>Large city</c:v>
                </c:pt>
              </c:strCache>
            </c:strRef>
          </c:tx>
          <c:spPr>
            <a:solidFill>
              <a:srgbClr val="C00000"/>
            </a:solidFill>
            <a:ln>
              <a:solidFill>
                <a:sysClr val="windowText" lastClr="000000"/>
              </a:solidFill>
            </a:ln>
            <a:effectLst/>
          </c:spPr>
          <c:invertIfNegative val="0"/>
          <c:dPt>
            <c:idx val="0"/>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2-D5C0-4464-912E-26F83820DDF1}"/>
              </c:ext>
            </c:extLst>
          </c:dPt>
          <c:dPt>
            <c:idx val="1"/>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4-D5C0-4464-912E-26F83820DDF1}"/>
              </c:ext>
            </c:extLst>
          </c:dPt>
          <c:dPt>
            <c:idx val="4"/>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6-D5C0-4464-912E-26F83820DDF1}"/>
              </c:ext>
            </c:extLst>
          </c:dPt>
          <c:dPt>
            <c:idx val="8"/>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8-D5C0-4464-912E-26F83820DDF1}"/>
              </c:ext>
            </c:extLst>
          </c:dPt>
          <c:dPt>
            <c:idx val="9"/>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A-D5C0-4464-912E-26F83820DDF1}"/>
              </c:ext>
            </c:extLst>
          </c:dPt>
          <c:dPt>
            <c:idx val="10"/>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C-D5C0-4464-912E-26F83820DDF1}"/>
              </c:ext>
            </c:extLst>
          </c:dPt>
          <c:dPt>
            <c:idx val="11"/>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0E-D5C0-4464-912E-26F83820DDF1}"/>
              </c:ext>
            </c:extLst>
          </c:dPt>
          <c:dPt>
            <c:idx val="12"/>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10-D5C0-4464-912E-26F83820DDF1}"/>
              </c:ext>
            </c:extLst>
          </c:dPt>
          <c:dPt>
            <c:idx val="13"/>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12-D5C0-4464-912E-26F83820DDF1}"/>
              </c:ext>
            </c:extLst>
          </c:dPt>
          <c:dPt>
            <c:idx val="14"/>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14-D5C0-4464-912E-26F83820DDF1}"/>
              </c:ext>
            </c:extLst>
          </c:dPt>
          <c:dPt>
            <c:idx val="15"/>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16-D5C0-4464-912E-26F83820DDF1}"/>
              </c:ext>
            </c:extLst>
          </c:dPt>
          <c:dPt>
            <c:idx val="16"/>
            <c:invertIfNegative val="0"/>
            <c:bubble3D val="0"/>
            <c:spPr>
              <a:solidFill>
                <a:srgbClr val="FFC9C9"/>
              </a:solidFill>
              <a:ln>
                <a:solidFill>
                  <a:sysClr val="windowText" lastClr="000000"/>
                </a:solidFill>
              </a:ln>
              <a:effectLst/>
            </c:spPr>
            <c:extLst>
              <c:ext xmlns:c16="http://schemas.microsoft.com/office/drawing/2014/chart" uri="{C3380CC4-5D6E-409C-BE32-E72D297353CC}">
                <c16:uniqueId val="{00000018-D5C0-4464-912E-26F83820DDF1}"/>
              </c:ext>
            </c:extLst>
          </c:dPt>
          <c:cat>
            <c:multiLvlStrRef>
              <c:f>'Figure 25'!$S$3:$T$20</c:f>
              <c:multiLvlStrCache>
                <c:ptCount val="18"/>
                <c:lvl>
                  <c:pt idx="0">
                    <c:v>Great place to work</c:v>
                  </c:pt>
                  <c:pt idx="1">
                    <c:v>Great place to live</c:v>
                  </c:pt>
                  <c:pt idx="2">
                    <c:v>Great place for education</c:v>
                  </c:pt>
                  <c:pt idx="3">
                    <c:v>Variety of art and cultural offerings</c:v>
                  </c:pt>
                  <c:pt idx="4">
                    <c:v>Family-friendly</c:v>
                  </c:pt>
                  <c:pt idx="5">
                    <c:v>Good nightlife</c:v>
                  </c:pt>
                  <c:pt idx="6">
                    <c:v>Variety of shopping options</c:v>
                  </c:pt>
                  <c:pt idx="7">
                    <c:v>Variety of dining options</c:v>
                  </c:pt>
                  <c:pt idx="8">
                    <c:v>Attractive</c:v>
                  </c:pt>
                  <c:pt idx="9">
                    <c:v>Safe from crime</c:v>
                  </c:pt>
                  <c:pt idx="10">
                    <c:v>Clean </c:v>
                  </c:pt>
                  <c:pt idx="11">
                    <c:v>Strong sense of community</c:v>
                  </c:pt>
                  <c:pt idx="12">
                    <c:v>Easy access to nature</c:v>
                  </c:pt>
                  <c:pt idx="13">
                    <c:v>Easy to get around</c:v>
                  </c:pt>
                  <c:pt idx="14">
                    <c:v>Long life expectancy</c:v>
                  </c:pt>
                  <c:pt idx="15">
                    <c:v>Good place to retire</c:v>
                  </c:pt>
                  <c:pt idx="16">
                    <c:v>High quality of life</c:v>
                  </c:pt>
                  <c:pt idx="17">
                    <c:v>Good place for investment</c:v>
                  </c:pt>
                </c:lvl>
                <c:lvl>
                  <c:pt idx="0">
                    <c:v>Place</c:v>
                  </c:pt>
                  <c:pt idx="3">
                    <c:v>Activities</c:v>
                  </c:pt>
                  <c:pt idx="6">
                    <c:v>Shope &amp; dine</c:v>
                  </c:pt>
                  <c:pt idx="9">
                    <c:v>Sense of belonging</c:v>
                  </c:pt>
                  <c:pt idx="14">
                    <c:v>Future prospect</c:v>
                  </c:pt>
                </c:lvl>
              </c:multiLvlStrCache>
            </c:multiLvlStrRef>
          </c:cat>
          <c:val>
            <c:numRef>
              <c:f>'Figure 25'!$V$3:$V$20</c:f>
              <c:numCache>
                <c:formatCode>General</c:formatCode>
                <c:ptCount val="18"/>
                <c:pt idx="0">
                  <c:v>0.49833997343957503</c:v>
                </c:pt>
                <c:pt idx="1">
                  <c:v>0.3051128818061089</c:v>
                </c:pt>
                <c:pt idx="2">
                  <c:v>0.53253652058432932</c:v>
                </c:pt>
                <c:pt idx="3">
                  <c:v>0.62284196547144755</c:v>
                </c:pt>
                <c:pt idx="4">
                  <c:v>0.26958831341301459</c:v>
                </c:pt>
                <c:pt idx="5">
                  <c:v>0.69422310756972105</c:v>
                </c:pt>
                <c:pt idx="6">
                  <c:v>0.70717131474103601</c:v>
                </c:pt>
                <c:pt idx="7">
                  <c:v>0.70285524568393098</c:v>
                </c:pt>
                <c:pt idx="8">
                  <c:v>0.39276228419654713</c:v>
                </c:pt>
                <c:pt idx="9">
                  <c:v>0.18559096945551129</c:v>
                </c:pt>
                <c:pt idx="10">
                  <c:v>0.25630810092961487</c:v>
                </c:pt>
                <c:pt idx="11">
                  <c:v>0.1679946879150066</c:v>
                </c:pt>
                <c:pt idx="12">
                  <c:v>0.16832669322709162</c:v>
                </c:pt>
                <c:pt idx="13">
                  <c:v>0.28320053120849936</c:v>
                </c:pt>
                <c:pt idx="14">
                  <c:v>0.25796812749003983</c:v>
                </c:pt>
                <c:pt idx="15">
                  <c:v>0.1852589641434263</c:v>
                </c:pt>
                <c:pt idx="16">
                  <c:v>0.33930942895086319</c:v>
                </c:pt>
                <c:pt idx="17">
                  <c:v>0.53950863213811417</c:v>
                </c:pt>
              </c:numCache>
            </c:numRef>
          </c:val>
          <c:extLst>
            <c:ext xmlns:c16="http://schemas.microsoft.com/office/drawing/2014/chart" uri="{C3380CC4-5D6E-409C-BE32-E72D297353CC}">
              <c16:uniqueId val="{00000019-D5C0-4464-912E-26F83820DDF1}"/>
            </c:ext>
          </c:extLst>
        </c:ser>
        <c:dLbls>
          <c:showLegendKey val="0"/>
          <c:showVal val="0"/>
          <c:showCatName val="0"/>
          <c:showSerName val="0"/>
          <c:showPercent val="0"/>
          <c:showBubbleSize val="0"/>
        </c:dLbls>
        <c:gapWidth val="50"/>
        <c:overlap val="-27"/>
        <c:axId val="279247736"/>
        <c:axId val="279250360"/>
      </c:barChart>
      <c:catAx>
        <c:axId val="279247736"/>
        <c:scaling>
          <c:orientation val="minMax"/>
        </c:scaling>
        <c:delete val="0"/>
        <c:axPos val="b"/>
        <c:numFmt formatCode="General" sourceLinked="1"/>
        <c:majorTickMark val="none"/>
        <c:minorTickMark val="none"/>
        <c:tickLblPos val="nextTo"/>
        <c:spPr>
          <a:noFill/>
          <a:ln w="1270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9250360"/>
        <c:crosses val="autoZero"/>
        <c:auto val="1"/>
        <c:lblAlgn val="ctr"/>
        <c:lblOffset val="100"/>
        <c:noMultiLvlLbl val="0"/>
      </c:catAx>
      <c:valAx>
        <c:axId val="279250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AU" sz="1000" b="0" i="0" baseline="0">
                    <a:solidFill>
                      <a:sysClr val="windowText" lastClr="000000"/>
                    </a:solidFill>
                    <a:effectLst/>
                  </a:rPr>
                  <a:t>Proportion of sample</a:t>
                </a:r>
                <a:endParaRPr lang="en-AU" sz="4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924773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0159815582067493"/>
          <c:y val="2.1980276423584494E-2"/>
          <c:w val="0.26171215644676538"/>
          <c:h val="7.124663677130044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40188277355808E-2"/>
          <c:y val="3.028176830280822E-2"/>
          <c:w val="0.88929024853289729"/>
          <c:h val="0.42230356708054173"/>
        </c:manualLayout>
      </c:layout>
      <c:barChart>
        <c:barDir val="col"/>
        <c:grouping val="clustered"/>
        <c:varyColors val="0"/>
        <c:ser>
          <c:idx val="1"/>
          <c:order val="0"/>
          <c:tx>
            <c:strRef>
              <c:f>'Figure 20'!$T$2</c:f>
              <c:strCache>
                <c:ptCount val="1"/>
                <c:pt idx="0">
                  <c:v>Living in a mid-sized city and willing to remain in a mid-sized city</c:v>
                </c:pt>
              </c:strCache>
            </c:strRef>
          </c:tx>
          <c:spPr>
            <a:solidFill>
              <a:schemeClr val="tx1">
                <a:lumMod val="50000"/>
                <a:lumOff val="50000"/>
              </a:scheme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20'!$S$3:$S$9</c:f>
              <c:strCache>
                <c:ptCount val="7"/>
                <c:pt idx="0">
                  <c:v>Extremely unlikely</c:v>
                </c:pt>
                <c:pt idx="1">
                  <c:v>Very unlikely</c:v>
                </c:pt>
                <c:pt idx="2">
                  <c:v>Unlikely</c:v>
                </c:pt>
                <c:pt idx="3">
                  <c:v>Neither likely nor unlikely</c:v>
                </c:pt>
                <c:pt idx="4">
                  <c:v>Likely</c:v>
                </c:pt>
                <c:pt idx="5">
                  <c:v>Very likely</c:v>
                </c:pt>
                <c:pt idx="6">
                  <c:v>Extremely likely</c:v>
                </c:pt>
              </c:strCache>
            </c:strRef>
          </c:cat>
          <c:val>
            <c:numRef>
              <c:f>'Figure 20'!$T$3:$T$9</c:f>
              <c:numCache>
                <c:formatCode>0.0%</c:formatCode>
                <c:ptCount val="7"/>
                <c:pt idx="0">
                  <c:v>1.0288065843621399E-2</c:v>
                </c:pt>
                <c:pt idx="1">
                  <c:v>1.646090534979424E-2</c:v>
                </c:pt>
                <c:pt idx="2">
                  <c:v>3.9094650205761319E-2</c:v>
                </c:pt>
                <c:pt idx="3">
                  <c:v>0.11316872427983539</c:v>
                </c:pt>
                <c:pt idx="4">
                  <c:v>0.12757201646090535</c:v>
                </c:pt>
                <c:pt idx="5">
                  <c:v>0.21604938271604937</c:v>
                </c:pt>
                <c:pt idx="6">
                  <c:v>0.47736625514403291</c:v>
                </c:pt>
              </c:numCache>
            </c:numRef>
          </c:val>
          <c:extLst>
            <c:ext xmlns:c16="http://schemas.microsoft.com/office/drawing/2014/chart" uri="{C3380CC4-5D6E-409C-BE32-E72D297353CC}">
              <c16:uniqueId val="{00000000-C035-4ED3-B449-CF966EFEF983}"/>
            </c:ext>
          </c:extLst>
        </c:ser>
        <c:ser>
          <c:idx val="0"/>
          <c:order val="1"/>
          <c:tx>
            <c:strRef>
              <c:f>'Figure 20'!$U$2</c:f>
              <c:strCache>
                <c:ptCount val="1"/>
                <c:pt idx="0">
                  <c:v>Living in a large city and willing to moving to a mid-sized city</c:v>
                </c:pt>
              </c:strCache>
            </c:strRef>
          </c:tx>
          <c:spPr>
            <a:solidFill>
              <a:srgbClr val="C0000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'Figure 20'!$S$3:$S$9</c:f>
              <c:strCache>
                <c:ptCount val="7"/>
                <c:pt idx="0">
                  <c:v>Extremely unlikely</c:v>
                </c:pt>
                <c:pt idx="1">
                  <c:v>Very unlikely</c:v>
                </c:pt>
                <c:pt idx="2">
                  <c:v>Unlikely</c:v>
                </c:pt>
                <c:pt idx="3">
                  <c:v>Neither likely nor unlikely</c:v>
                </c:pt>
                <c:pt idx="4">
                  <c:v>Likely</c:v>
                </c:pt>
                <c:pt idx="5">
                  <c:v>Very likely</c:v>
                </c:pt>
                <c:pt idx="6">
                  <c:v>Extremely likely</c:v>
                </c:pt>
              </c:strCache>
            </c:strRef>
          </c:cat>
          <c:val>
            <c:numRef>
              <c:f>'Figure 20'!$U$3:$U$9</c:f>
              <c:numCache>
                <c:formatCode>0.0%</c:formatCode>
                <c:ptCount val="7"/>
                <c:pt idx="0">
                  <c:v>7.9176563737133804E-2</c:v>
                </c:pt>
                <c:pt idx="1">
                  <c:v>6.5320665083135387E-2</c:v>
                </c:pt>
                <c:pt idx="2">
                  <c:v>8.3531274742676173E-2</c:v>
                </c:pt>
                <c:pt idx="3">
                  <c:v>0.24030087094220109</c:v>
                </c:pt>
                <c:pt idx="4">
                  <c:v>0.24228028503562946</c:v>
                </c:pt>
                <c:pt idx="5">
                  <c:v>0.17695961995249404</c:v>
                </c:pt>
                <c:pt idx="6">
                  <c:v>0.11243072050673</c:v>
                </c:pt>
              </c:numCache>
            </c:numRef>
          </c:val>
          <c:extLst>
            <c:ext xmlns:c16="http://schemas.microsoft.com/office/drawing/2014/chart" uri="{C3380CC4-5D6E-409C-BE32-E72D297353CC}">
              <c16:uniqueId val="{00000001-C035-4ED3-B449-CF966EFEF983}"/>
            </c:ext>
          </c:extLst>
        </c:ser>
        <c:dLbls>
          <c:showLegendKey val="0"/>
          <c:showVal val="0"/>
          <c:showCatName val="0"/>
          <c:showSerName val="0"/>
          <c:showPercent val="0"/>
          <c:showBubbleSize val="0"/>
        </c:dLbls>
        <c:gapWidth val="219"/>
        <c:overlap val="-27"/>
        <c:axId val="1640866104"/>
        <c:axId val="1640866432"/>
      </c:barChart>
      <c:catAx>
        <c:axId val="1640866104"/>
        <c:scaling>
          <c:orientation val="minMax"/>
        </c:scaling>
        <c:delete val="0"/>
        <c:axPos val="b"/>
        <c:numFmt formatCode="General" sourceLinked="1"/>
        <c:majorTickMark val="none"/>
        <c:minorTickMark val="none"/>
        <c:tickLblPos val="nextTo"/>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1200">
                <a:solidFill>
                  <a:schemeClr val="tx1"/>
                </a:solidFill>
                <a:latin typeface="+mn-lt"/>
                <a:ea typeface="+mn-ea"/>
                <a:cs typeface="+mn-cs"/>
              </a:defRPr>
            </a:pPr>
            <a:endParaRPr lang="en-US"/>
          </a:p>
        </c:txPr>
        <c:crossAx val="1640866432"/>
        <c:crosses val="autoZero"/>
        <c:auto val="1"/>
        <c:lblAlgn val="ctr"/>
        <c:lblOffset val="100"/>
        <c:noMultiLvlLbl val="0"/>
      </c:catAx>
      <c:valAx>
        <c:axId val="1640866432"/>
        <c:scaling>
          <c:orientation val="minMax"/>
        </c:scaling>
        <c:delete val="1"/>
        <c:axPos val="l"/>
        <c:numFmt formatCode="0.0%" sourceLinked="1"/>
        <c:majorTickMark val="none"/>
        <c:minorTickMark val="none"/>
        <c:tickLblPos val="nextTo"/>
        <c:crossAx val="1640866104"/>
        <c:crosses val="autoZero"/>
        <c:crossBetween val="between"/>
      </c:valAx>
    </c:plotArea>
    <c:legend>
      <c:legendPos val="b"/>
      <c:layout>
        <c:manualLayout>
          <c:xMode val="edge"/>
          <c:yMode val="edge"/>
          <c:x val="5.0000033554045455E-2"/>
          <c:y val="0.74020260049452047"/>
          <c:w val="0.81964278746685459"/>
          <c:h val="0.23192163177866787"/>
        </c:manualLayout>
      </c:layout>
      <c:overlay val="0"/>
      <c:txPr>
        <a:bodyPr/>
        <a:lstStyle/>
        <a:p>
          <a:pPr>
            <a:defRPr sz="1400">
              <a:solidFill>
                <a:schemeClr val="tx1"/>
              </a:solidFill>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0.06199</cdr:x>
      <cdr:y>0.09315</cdr:y>
    </cdr:from>
    <cdr:to>
      <cdr:x>0.16354</cdr:x>
      <cdr:y>0.96353</cdr:y>
    </cdr:to>
    <cdr:sp macro="" textlink="">
      <cdr:nvSpPr>
        <cdr:cNvPr id="2" name="Rectangle 1">
          <a:extLst xmlns:a="http://schemas.openxmlformats.org/drawingml/2006/main">
            <a:ext uri="{FF2B5EF4-FFF2-40B4-BE49-F238E27FC236}">
              <a16:creationId xmlns:a16="http://schemas.microsoft.com/office/drawing/2014/main" id="{18149171-4AD4-4639-AF15-76B080398A9C}"/>
            </a:ext>
          </a:extLst>
        </cdr:cNvPr>
        <cdr:cNvSpPr/>
      </cdr:nvSpPr>
      <cdr:spPr>
        <a:xfrm xmlns:a="http://schemas.openxmlformats.org/drawingml/2006/main">
          <a:off x="636033" y="370494"/>
          <a:ext cx="1041847" cy="3461708"/>
        </a:xfrm>
        <a:prstGeom xmlns:a="http://schemas.openxmlformats.org/drawingml/2006/main" prst="rect">
          <a:avLst/>
        </a:prstGeom>
        <a:noFill xmlns:a="http://schemas.openxmlformats.org/drawingml/2006/main"/>
        <a:ln xmlns:a="http://schemas.openxmlformats.org/drawingml/2006/main" w="38100">
          <a:solidFill>
            <a:schemeClr val="tx1"/>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BB70B-4F0E-44BA-925B-ABDBBAFC8870}" type="datetimeFigureOut">
              <a:rPr lang="en-AU" smtClean="0"/>
              <a:t>8/04/2022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2C7A3-8B3D-486F-859B-F2F0B9976513}" type="slidenum">
              <a:rPr lang="en-AU" smtClean="0"/>
              <a:t>‹#›</a:t>
            </a:fld>
            <a:endParaRPr lang="en-AU"/>
          </a:p>
        </p:txBody>
      </p:sp>
    </p:spTree>
    <p:extLst>
      <p:ext uri="{BB962C8B-B14F-4D97-AF65-F5344CB8AC3E}">
        <p14:creationId xmlns:p14="http://schemas.microsoft.com/office/powerpoint/2010/main" val="158360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solidFill>
                  <a:srgbClr val="676B6D"/>
                </a:solidFill>
                <a:effectLst/>
                <a:latin typeface="Times New Roman" panose="02020603050405020304" pitchFamily="18" charset="0"/>
              </a:rPr>
              <a:t>Melbourne Lockdown 1 dates</a:t>
            </a:r>
          </a:p>
          <a:p>
            <a:r>
              <a:rPr lang="en-AU" b="1" i="0" dirty="0">
                <a:solidFill>
                  <a:srgbClr val="676B6D"/>
                </a:solidFill>
                <a:effectLst/>
                <a:latin typeface="Times New Roman" panose="02020603050405020304" pitchFamily="18" charset="0"/>
              </a:rPr>
              <a:t>31st March 2020</a:t>
            </a:r>
            <a:r>
              <a:rPr lang="en-AU" b="0" i="0" dirty="0">
                <a:solidFill>
                  <a:srgbClr val="676B6D"/>
                </a:solidFill>
                <a:effectLst/>
                <a:latin typeface="Times New Roman" panose="02020603050405020304" pitchFamily="18" charset="0"/>
              </a:rPr>
              <a:t> to Tuesday </a:t>
            </a:r>
            <a:r>
              <a:rPr lang="en-AU" b="1" i="0" dirty="0">
                <a:solidFill>
                  <a:srgbClr val="676B6D"/>
                </a:solidFill>
                <a:effectLst/>
                <a:latin typeface="Times New Roman" panose="02020603050405020304" pitchFamily="18" charset="0"/>
              </a:rPr>
              <a:t>12th May 2020</a:t>
            </a:r>
          </a:p>
          <a:p>
            <a:r>
              <a:rPr lang="en-AU" b="1" i="0" dirty="0">
                <a:solidFill>
                  <a:srgbClr val="676B6D"/>
                </a:solidFill>
                <a:effectLst/>
                <a:latin typeface="Times New Roman" panose="02020603050405020304" pitchFamily="18" charset="0"/>
              </a:rPr>
              <a:t>28th May 2021</a:t>
            </a:r>
            <a:r>
              <a:rPr lang="en-AU" b="0" i="0" dirty="0">
                <a:solidFill>
                  <a:srgbClr val="676B6D"/>
                </a:solidFill>
                <a:effectLst/>
                <a:latin typeface="Times New Roman" panose="02020603050405020304" pitchFamily="18" charset="0"/>
              </a:rPr>
              <a:t> to Thursday </a:t>
            </a:r>
            <a:r>
              <a:rPr lang="en-AU" b="1" i="0" dirty="0">
                <a:solidFill>
                  <a:srgbClr val="676B6D"/>
                </a:solidFill>
                <a:effectLst/>
                <a:latin typeface="Times New Roman" panose="02020603050405020304" pitchFamily="18" charset="0"/>
              </a:rPr>
              <a:t>10th June 2021</a:t>
            </a:r>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3</a:t>
            </a:fld>
            <a:endParaRPr lang="en-AU"/>
          </a:p>
        </p:txBody>
      </p:sp>
    </p:spTree>
    <p:extLst>
      <p:ext uri="{BB962C8B-B14F-4D97-AF65-F5344CB8AC3E}">
        <p14:creationId xmlns:p14="http://schemas.microsoft.com/office/powerpoint/2010/main" val="247108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Mid-sized cities are doing better in 12 out of the 18 characteristics!</a:t>
            </a:r>
          </a:p>
        </p:txBody>
      </p:sp>
      <p:sp>
        <p:nvSpPr>
          <p:cNvPr id="4" name="Slide Number Placeholder 3"/>
          <p:cNvSpPr>
            <a:spLocks noGrp="1"/>
          </p:cNvSpPr>
          <p:nvPr>
            <p:ph type="sldNum" sz="quarter" idx="5"/>
          </p:nvPr>
        </p:nvSpPr>
        <p:spPr/>
        <p:txBody>
          <a:bodyPr/>
          <a:lstStyle/>
          <a:p>
            <a:fld id="{F272C7A3-8B3D-486F-859B-F2F0B9976513}" type="slidenum">
              <a:rPr lang="en-AU" smtClean="0"/>
              <a:t>14</a:t>
            </a:fld>
            <a:endParaRPr lang="en-AU"/>
          </a:p>
        </p:txBody>
      </p:sp>
    </p:spTree>
    <p:extLst>
      <p:ext uri="{BB962C8B-B14F-4D97-AF65-F5344CB8AC3E}">
        <p14:creationId xmlns:p14="http://schemas.microsoft.com/office/powerpoint/2010/main" val="397487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Large cities are outperforming only on 6 characteristics. ….. The scales are not always to one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Prior to the pandemic it was all about the triumph of large cities pioneered by the work of Edward Glazer dominant the thinking in the literature. C</a:t>
            </a:r>
            <a:r>
              <a:rPr lang="en-AU" sz="1800" dirty="0">
                <a:effectLst/>
                <a:latin typeface="Calibri" panose="020F0502020204030204" pitchFamily="34" charset="0"/>
                <a:ea typeface="Calibri" panose="020F0502020204030204" pitchFamily="34" charset="0"/>
                <a:cs typeface="Arial" panose="020B0604020202020204" pitchFamily="34" charset="0"/>
              </a:rPr>
              <a:t>ities and neighbourhoods planning were based on the new urbanist framework with ideas of such as creating high-dense mixed-used 24-hour cities and transit-oriented urban developments. But with COVID things have become very uncertain. I think it is very exciting and fun time to work on urban and regional development research. </a:t>
            </a:r>
          </a:p>
          <a:p>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15</a:t>
            </a:fld>
            <a:endParaRPr lang="en-AU"/>
          </a:p>
        </p:txBody>
      </p:sp>
    </p:spTree>
    <p:extLst>
      <p:ext uri="{BB962C8B-B14F-4D97-AF65-F5344CB8AC3E}">
        <p14:creationId xmlns:p14="http://schemas.microsoft.com/office/powerpoint/2010/main" val="353425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People living in mid-sized cities are more likely to remain. People who live in large cities are likely and open to moving</a:t>
            </a:r>
          </a:p>
        </p:txBody>
      </p:sp>
      <p:sp>
        <p:nvSpPr>
          <p:cNvPr id="4" name="Slide Number Placeholder 3"/>
          <p:cNvSpPr>
            <a:spLocks noGrp="1"/>
          </p:cNvSpPr>
          <p:nvPr>
            <p:ph type="sldNum" sz="quarter" idx="5"/>
          </p:nvPr>
        </p:nvSpPr>
        <p:spPr/>
        <p:txBody>
          <a:bodyPr/>
          <a:lstStyle/>
          <a:p>
            <a:fld id="{F272C7A3-8B3D-486F-859B-F2F0B9976513}" type="slidenum">
              <a:rPr lang="en-AU" smtClean="0"/>
              <a:t>16</a:t>
            </a:fld>
            <a:endParaRPr lang="en-AU"/>
          </a:p>
        </p:txBody>
      </p:sp>
    </p:spTree>
    <p:extLst>
      <p:ext uri="{BB962C8B-B14F-4D97-AF65-F5344CB8AC3E}">
        <p14:creationId xmlns:p14="http://schemas.microsoft.com/office/powerpoint/2010/main" val="22849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am going to talk about one last section of our survey which is what we do a lot in our studies. This is developing and designing hypothetical scenarios as close as possible to a real life case and ask people to make decisions to understand how people make trade-offs.  Here is an example. </a:t>
            </a:r>
          </a:p>
        </p:txBody>
      </p:sp>
      <p:sp>
        <p:nvSpPr>
          <p:cNvPr id="4" name="Slide Number Placeholder 3"/>
          <p:cNvSpPr>
            <a:spLocks noGrp="1"/>
          </p:cNvSpPr>
          <p:nvPr>
            <p:ph type="sldNum" sz="quarter" idx="5"/>
          </p:nvPr>
        </p:nvSpPr>
        <p:spPr/>
        <p:txBody>
          <a:bodyPr/>
          <a:lstStyle/>
          <a:p>
            <a:fld id="{F272C7A3-8B3D-486F-859B-F2F0B9976513}" type="slidenum">
              <a:rPr lang="en-AU" smtClean="0"/>
              <a:t>17</a:t>
            </a:fld>
            <a:endParaRPr lang="en-AU"/>
          </a:p>
        </p:txBody>
      </p:sp>
    </p:spTree>
    <p:extLst>
      <p:ext uri="{BB962C8B-B14F-4D97-AF65-F5344CB8AC3E}">
        <p14:creationId xmlns:p14="http://schemas.microsoft.com/office/powerpoint/2010/main" val="38404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ceteris paribus: </a:t>
            </a:r>
            <a:r>
              <a:rPr lang="en-AU" b="0" i="0" dirty="0">
                <a:effectLst/>
                <a:latin typeface="Roboto" panose="02000000000000000000" pitchFamily="2" charset="0"/>
              </a:rPr>
              <a:t>with other conditions remaining the same.</a:t>
            </a:r>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19</a:t>
            </a:fld>
            <a:endParaRPr lang="en-AU"/>
          </a:p>
        </p:txBody>
      </p:sp>
    </p:spTree>
    <p:extLst>
      <p:ext uri="{BB962C8B-B14F-4D97-AF65-F5344CB8AC3E}">
        <p14:creationId xmlns:p14="http://schemas.microsoft.com/office/powerpoint/2010/main" val="116477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Number 3: But we don’t really know how influential it will be. We don’t know for example how the struggle between labour movement and the corporate movement will swing towards. Cooperates are more towards accepting a staggered shifts rather than individual flexibility. We don’t know how much flexibility workers will get how will this vary. Depending on the degree of the flexibility it may mean that I can leave 30 minutes away from work or even live in a different city. Similar to office space …</a:t>
            </a:r>
          </a:p>
          <a:p>
            <a:r>
              <a:rPr lang="en-AU" dirty="0"/>
              <a:t>We have recently awarded a research project with all most the same team as well as Chris Lishman to study these possible impact on residential and firm location shifts as well.  </a:t>
            </a:r>
          </a:p>
        </p:txBody>
      </p:sp>
      <p:sp>
        <p:nvSpPr>
          <p:cNvPr id="4" name="Slide Number Placeholder 3"/>
          <p:cNvSpPr>
            <a:spLocks noGrp="1"/>
          </p:cNvSpPr>
          <p:nvPr>
            <p:ph type="sldNum" sz="quarter" idx="5"/>
          </p:nvPr>
        </p:nvSpPr>
        <p:spPr/>
        <p:txBody>
          <a:bodyPr/>
          <a:lstStyle/>
          <a:p>
            <a:fld id="{F272C7A3-8B3D-486F-859B-F2F0B9976513}" type="slidenum">
              <a:rPr lang="en-AU" smtClean="0"/>
              <a:t>22</a:t>
            </a:fld>
            <a:endParaRPr lang="en-AU"/>
          </a:p>
        </p:txBody>
      </p:sp>
    </p:spTree>
    <p:extLst>
      <p:ext uri="{BB962C8B-B14F-4D97-AF65-F5344CB8AC3E}">
        <p14:creationId xmlns:p14="http://schemas.microsoft.com/office/powerpoint/2010/main" val="203784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SimSun" panose="02010600030101010101" pitchFamily="2" charset="-122"/>
              </a:rPr>
              <a:t>The Department of Infrastructure, Transport, Regional Development and Communications</a:t>
            </a:r>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23</a:t>
            </a:fld>
            <a:endParaRPr lang="en-AU"/>
          </a:p>
        </p:txBody>
      </p:sp>
    </p:spTree>
    <p:extLst>
      <p:ext uri="{BB962C8B-B14F-4D97-AF65-F5344CB8AC3E}">
        <p14:creationId xmlns:p14="http://schemas.microsoft.com/office/powerpoint/2010/main" val="2769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24</a:t>
            </a:fld>
            <a:endParaRPr lang="en-AU"/>
          </a:p>
        </p:txBody>
      </p:sp>
    </p:spTree>
    <p:extLst>
      <p:ext uri="{BB962C8B-B14F-4D97-AF65-F5344CB8AC3E}">
        <p14:creationId xmlns:p14="http://schemas.microsoft.com/office/powerpoint/2010/main" val="61015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 centre for population have released some projection scenarios which shows Australians are moving away from capital cities in regional cities as well. However, they have emphasised that the are uncertain about this topic. Half experts have said there would be no impact on migration other have a different opinion with everything that is happening around remote working, lockdowns, </a:t>
            </a:r>
            <a:r>
              <a:rPr lang="en-AU" sz="1800" dirty="0">
                <a:effectLst/>
                <a:latin typeface="Arial" panose="020B0604020202020204" pitchFamily="34" charset="0"/>
                <a:ea typeface="Calibri" panose="020F0502020204030204" pitchFamily="34" charset="0"/>
              </a:rPr>
              <a:t>exploring the balance between family and work factors</a:t>
            </a:r>
            <a:r>
              <a:rPr lang="en-AU" dirty="0"/>
              <a:t>  </a:t>
            </a:r>
          </a:p>
        </p:txBody>
      </p:sp>
      <p:sp>
        <p:nvSpPr>
          <p:cNvPr id="4" name="Slide Number Placeholder 3"/>
          <p:cNvSpPr>
            <a:spLocks noGrp="1"/>
          </p:cNvSpPr>
          <p:nvPr>
            <p:ph type="sldNum" sz="quarter" idx="5"/>
          </p:nvPr>
        </p:nvSpPr>
        <p:spPr/>
        <p:txBody>
          <a:bodyPr/>
          <a:lstStyle/>
          <a:p>
            <a:fld id="{F272C7A3-8B3D-486F-859B-F2F0B9976513}" type="slidenum">
              <a:rPr lang="en-AU" smtClean="0"/>
              <a:t>4</a:t>
            </a:fld>
            <a:endParaRPr lang="en-AU"/>
          </a:p>
        </p:txBody>
      </p:sp>
    </p:spTree>
    <p:extLst>
      <p:ext uri="{BB962C8B-B14F-4D97-AF65-F5344CB8AC3E}">
        <p14:creationId xmlns:p14="http://schemas.microsoft.com/office/powerpoint/2010/main" val="266922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study commenced in 2020 and in early stages of the pandemic. And the focus of the study was at a high level  to understand drivers and migration pattern, etc.</a:t>
            </a:r>
          </a:p>
          <a:p>
            <a:r>
              <a:rPr lang="en-AU" dirty="0"/>
              <a:t>Going through the pandemic and with everything happening with lockdowns, case number, remote working the study become twice as important however we were still in throws of the pandemic as all of this was playing out. Although the study offers insight on future migration patterns, it did not explicitly test all the different ways which the pandemic is likely to inform. Which I will return back to this latter in my presentation.</a:t>
            </a:r>
          </a:p>
        </p:txBody>
      </p:sp>
      <p:sp>
        <p:nvSpPr>
          <p:cNvPr id="4" name="Slide Number Placeholder 3"/>
          <p:cNvSpPr>
            <a:spLocks noGrp="1"/>
          </p:cNvSpPr>
          <p:nvPr>
            <p:ph type="sldNum" sz="quarter" idx="5"/>
          </p:nvPr>
        </p:nvSpPr>
        <p:spPr/>
        <p:txBody>
          <a:bodyPr/>
          <a:lstStyle/>
          <a:p>
            <a:fld id="{F272C7A3-8B3D-486F-859B-F2F0B9976513}" type="slidenum">
              <a:rPr lang="en-AU" smtClean="0"/>
              <a:t>5</a:t>
            </a:fld>
            <a:endParaRPr lang="en-AU"/>
          </a:p>
        </p:txBody>
      </p:sp>
    </p:spTree>
    <p:extLst>
      <p:ext uri="{BB962C8B-B14F-4D97-AF65-F5344CB8AC3E}">
        <p14:creationId xmlns:p14="http://schemas.microsoft.com/office/powerpoint/2010/main" val="358948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our sample we had more female household living in mid-sized cities.</a:t>
            </a:r>
          </a:p>
          <a:p>
            <a:r>
              <a:rPr lang="en-AU" dirty="0"/>
              <a:t>We have a higher proportion of Young adults (up until 54 years) living in large sized cities. Whereas the proportion of aged household in mid-sized cities are higher.</a:t>
            </a:r>
          </a:p>
          <a:p>
            <a:r>
              <a:rPr lang="en-AU" dirty="0"/>
              <a:t>In terms of family structure, in our sample couple family with children and group households are higher in large cities where as couple family with no children and single person household proportion in mid sized city are higher.</a:t>
            </a:r>
          </a:p>
          <a:p>
            <a:r>
              <a:rPr lang="en-AU" dirty="0"/>
              <a:t>In terms of household income as you can see the distribution of respondents living in large city with different income categories are leaning towards the high end of income spectrum whereas in mid-sized cities this is leaning toward the low end of income spectrum.</a:t>
            </a:r>
          </a:p>
        </p:txBody>
      </p:sp>
      <p:sp>
        <p:nvSpPr>
          <p:cNvPr id="4" name="Slide Number Placeholder 3"/>
          <p:cNvSpPr>
            <a:spLocks noGrp="1"/>
          </p:cNvSpPr>
          <p:nvPr>
            <p:ph type="sldNum" sz="quarter" idx="5"/>
          </p:nvPr>
        </p:nvSpPr>
        <p:spPr/>
        <p:txBody>
          <a:bodyPr/>
          <a:lstStyle/>
          <a:p>
            <a:fld id="{F272C7A3-8B3D-486F-859B-F2F0B9976513}" type="slidenum">
              <a:rPr lang="en-AU" smtClean="0"/>
              <a:t>7</a:t>
            </a:fld>
            <a:endParaRPr lang="en-AU"/>
          </a:p>
        </p:txBody>
      </p:sp>
    </p:spTree>
    <p:extLst>
      <p:ext uri="{BB962C8B-B14F-4D97-AF65-F5344CB8AC3E}">
        <p14:creationId xmlns:p14="http://schemas.microsoft.com/office/powerpoint/2010/main" val="234119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8</a:t>
            </a:fld>
            <a:endParaRPr lang="en-AU"/>
          </a:p>
        </p:txBody>
      </p:sp>
    </p:spTree>
    <p:extLst>
      <p:ext uri="{BB962C8B-B14F-4D97-AF65-F5344CB8AC3E}">
        <p14:creationId xmlns:p14="http://schemas.microsoft.com/office/powerpoint/2010/main" val="31788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72C7A3-8B3D-486F-859B-F2F0B9976513}" type="slidenum">
              <a:rPr lang="en-AU" smtClean="0"/>
              <a:t>10</a:t>
            </a:fld>
            <a:endParaRPr lang="en-AU"/>
          </a:p>
        </p:txBody>
      </p:sp>
    </p:spTree>
    <p:extLst>
      <p:ext uri="{BB962C8B-B14F-4D97-AF65-F5344CB8AC3E}">
        <p14:creationId xmlns:p14="http://schemas.microsoft.com/office/powerpoint/2010/main" val="215391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Up until now I have been feeding you some information related to respondents migration patterns and history. In this an the next couple of slides I will talk about respondents perception of different urban centres.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Respondents where given a series of Likert scale questions and in this slide I am showing you the results of respondents to serios of question related the </a:t>
            </a:r>
            <a:r>
              <a:rPr lang="en-AU" sz="1200" b="1" dirty="0">
                <a:effectLst/>
                <a:latin typeface="Arial" panose="020B0604020202020204" pitchFamily="34" charset="0"/>
                <a:ea typeface="MS Mincho" panose="02020609040205080304" pitchFamily="49" charset="-128"/>
              </a:rPr>
              <a:t>important city characteristics when deciding a city to live. </a:t>
            </a:r>
            <a:r>
              <a:rPr lang="en-AU" sz="1200" b="0" dirty="0">
                <a:effectLst/>
                <a:latin typeface="Arial" panose="020B0604020202020204" pitchFamily="34" charset="0"/>
                <a:ea typeface="MS Mincho" panose="02020609040205080304" pitchFamily="49" charset="-128"/>
              </a:rPr>
              <a:t>This is regardless of the sized of the city.</a:t>
            </a:r>
            <a:endParaRPr lang="en-AU" b="0" dirty="0"/>
          </a:p>
        </p:txBody>
      </p:sp>
      <p:sp>
        <p:nvSpPr>
          <p:cNvPr id="4" name="Slide Number Placeholder 3"/>
          <p:cNvSpPr>
            <a:spLocks noGrp="1"/>
          </p:cNvSpPr>
          <p:nvPr>
            <p:ph type="sldNum" sz="quarter" idx="5"/>
          </p:nvPr>
        </p:nvSpPr>
        <p:spPr/>
        <p:txBody>
          <a:bodyPr/>
          <a:lstStyle/>
          <a:p>
            <a:fld id="{F272C7A3-8B3D-486F-859B-F2F0B9976513}" type="slidenum">
              <a:rPr lang="en-AU" smtClean="0"/>
              <a:t>11</a:t>
            </a:fld>
            <a:endParaRPr lang="en-AU"/>
          </a:p>
        </p:txBody>
      </p:sp>
    </p:spTree>
    <p:extLst>
      <p:ext uri="{BB962C8B-B14F-4D97-AF65-F5344CB8AC3E}">
        <p14:creationId xmlns:p14="http://schemas.microsoft.com/office/powerpoint/2010/main" val="264067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respondents answers to reasons for </a:t>
            </a:r>
            <a:r>
              <a:rPr lang="en-AU" sz="1200" b="1" dirty="0">
                <a:latin typeface="Arial" panose="020B0604020202020204" pitchFamily="34" charset="0"/>
                <a:cs typeface="Arial" panose="020B0604020202020204" pitchFamily="34" charset="0"/>
              </a:rPr>
              <a:t>not wanting to leave the present city of residence. </a:t>
            </a:r>
          </a:p>
          <a:p>
            <a:r>
              <a:rPr lang="en-AU" sz="1200" b="0" dirty="0">
                <a:latin typeface="Arial" panose="020B0604020202020204" pitchFamily="34" charset="0"/>
                <a:cs typeface="Arial" panose="020B0604020202020204" pitchFamily="34" charset="0"/>
              </a:rPr>
              <a:t>The message her is very important and clear! If you take comfort and locational benefit away from the residents. People are very likely to start considering other options. … dependencies are not strong preventers.</a:t>
            </a:r>
            <a:endParaRPr lang="en-AU" b="0" dirty="0"/>
          </a:p>
        </p:txBody>
      </p:sp>
      <p:sp>
        <p:nvSpPr>
          <p:cNvPr id="4" name="Slide Number Placeholder 3"/>
          <p:cNvSpPr>
            <a:spLocks noGrp="1"/>
          </p:cNvSpPr>
          <p:nvPr>
            <p:ph type="sldNum" sz="quarter" idx="5"/>
          </p:nvPr>
        </p:nvSpPr>
        <p:spPr/>
        <p:txBody>
          <a:bodyPr/>
          <a:lstStyle/>
          <a:p>
            <a:fld id="{F272C7A3-8B3D-486F-859B-F2F0B9976513}" type="slidenum">
              <a:rPr lang="en-AU" smtClean="0"/>
              <a:t>12</a:t>
            </a:fld>
            <a:endParaRPr lang="en-AU"/>
          </a:p>
        </p:txBody>
      </p:sp>
    </p:spTree>
    <p:extLst>
      <p:ext uri="{BB962C8B-B14F-4D97-AF65-F5344CB8AC3E}">
        <p14:creationId xmlns:p14="http://schemas.microsoft.com/office/powerpoint/2010/main" val="233060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18 different characteristics were found from the literature and grouped in 5 categories to describe a mid-sized and a large size city. </a:t>
            </a:r>
          </a:p>
        </p:txBody>
      </p:sp>
      <p:sp>
        <p:nvSpPr>
          <p:cNvPr id="4" name="Slide Number Placeholder 3"/>
          <p:cNvSpPr>
            <a:spLocks noGrp="1"/>
          </p:cNvSpPr>
          <p:nvPr>
            <p:ph type="sldNum" sz="quarter" idx="5"/>
          </p:nvPr>
        </p:nvSpPr>
        <p:spPr/>
        <p:txBody>
          <a:bodyPr/>
          <a:lstStyle/>
          <a:p>
            <a:fld id="{F272C7A3-8B3D-486F-859B-F2F0B9976513}" type="slidenum">
              <a:rPr lang="en-AU" smtClean="0"/>
              <a:t>13</a:t>
            </a:fld>
            <a:endParaRPr lang="en-AU"/>
          </a:p>
        </p:txBody>
      </p:sp>
    </p:spTree>
    <p:extLst>
      <p:ext uri="{BB962C8B-B14F-4D97-AF65-F5344CB8AC3E}">
        <p14:creationId xmlns:p14="http://schemas.microsoft.com/office/powerpoint/2010/main" val="31967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65E4-6ACB-4901-9F54-DD2D24CF7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3F64E2E-1D0E-4A0D-BA60-0AC6B777C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1A9B58F-8F91-4430-A4ED-7FBE4609F901}"/>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4E9C5F54-56B2-4E85-A6D3-82AC8FC6A7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434FAB-F05C-49A0-B503-370E711469B0}"/>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423735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D98F-0176-4BBB-91F0-CD74095198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E28205-D7B3-4897-9197-DFE907971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682985-98F2-41DB-8F64-7124955A60A3}"/>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7E5A7712-7839-4150-B7F1-5D8EE8DF12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40195A-30D3-4EFE-A161-ADBF45F2EEC5}"/>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345987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559FC-0520-4210-B9B4-ACB9471F86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B1238C-6849-45DD-AA8B-7EB7C6DAD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BF8B08-7CD9-4120-A18C-FA7D5C8794AF}"/>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3C6B2115-0BB5-435A-9EC4-D966640B2B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EA81FD-29C5-4254-AEBB-A7F0BF9509FC}"/>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3887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C5C6-24D4-4D96-96F3-32E6997D7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D283BB-5C9D-4EE5-AF22-4280120B6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AB479FE-C028-4439-B36B-0FDB0A86749E}"/>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8C6B2709-60C7-4B33-A059-3489700AC8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A0724B-8082-4740-8C73-C21E143CD661}"/>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65288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87D5-BC28-4725-B3DA-7EF85B9C8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B274E2A-1888-4FE6-B48E-37ADEEF77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BAA3B-AA43-4F5F-8585-E246C571749A}"/>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3D96C9DE-3D0A-4454-B376-D5BE2E9E71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DE801C-601C-4D22-A061-0A162152C208}"/>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25105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A911-D15E-44F9-B283-DE9B416EB23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CDD7CC5-5EB3-4FCC-B13A-BAED99430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FD01FDA-4364-43A0-B3FE-AE943C530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A92FCB3-A95D-45AA-AFDF-341B0EDA9CD4}"/>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6" name="Footer Placeholder 5">
            <a:extLst>
              <a:ext uri="{FF2B5EF4-FFF2-40B4-BE49-F238E27FC236}">
                <a16:creationId xmlns:a16="http://schemas.microsoft.com/office/drawing/2014/main" id="{0B29D9F9-878E-4917-8795-056830B172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937D26-F381-46FD-8100-4A9AAEC203DB}"/>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44237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B0E3-B6D2-4635-BEF3-CB8A213112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706C79-CD3F-446D-A426-CA1141C24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B0DD35-B7EC-4DDD-A82A-5A8CB751F0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C9E9B3-5BE6-4F7A-BD91-00B442DD9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F4611E-E244-44C7-B5D3-2863716705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94D55AC-1242-4478-A65E-7203AC703E08}"/>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8" name="Footer Placeholder 7">
            <a:extLst>
              <a:ext uri="{FF2B5EF4-FFF2-40B4-BE49-F238E27FC236}">
                <a16:creationId xmlns:a16="http://schemas.microsoft.com/office/drawing/2014/main" id="{E87771AE-DBAA-4403-97F9-91AEFA013F5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1FE912A-4898-4D0E-BC81-253A198BCF8A}"/>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40097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CC52-B38F-4CDF-9FF9-6CB7C597F2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C8F509F-E62E-4A8B-B550-F2513B614B52}"/>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4" name="Footer Placeholder 3">
            <a:extLst>
              <a:ext uri="{FF2B5EF4-FFF2-40B4-BE49-F238E27FC236}">
                <a16:creationId xmlns:a16="http://schemas.microsoft.com/office/drawing/2014/main" id="{DEAC7429-3FB1-427F-A7AD-448A4B63045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22AC492-EAB0-440E-B0C1-DF9AD4D31991}"/>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3435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C13C9-8B96-41FA-871C-341E07D9B493}"/>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3" name="Footer Placeholder 2">
            <a:extLst>
              <a:ext uri="{FF2B5EF4-FFF2-40B4-BE49-F238E27FC236}">
                <a16:creationId xmlns:a16="http://schemas.microsoft.com/office/drawing/2014/main" id="{DBB7AA3C-6447-4FC4-B412-E34929E6AE9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6A2952-AEEF-4020-9F0E-EBBACA4E68D8}"/>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85026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4377-40F1-4001-8FD3-C25C3881E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353565-B33A-404A-B513-1558E5885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4028D14-8D14-47EB-87CD-7C6A497CA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871C0-FBA8-4D87-B171-F185A10E8CDE}"/>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6" name="Footer Placeholder 5">
            <a:extLst>
              <a:ext uri="{FF2B5EF4-FFF2-40B4-BE49-F238E27FC236}">
                <a16:creationId xmlns:a16="http://schemas.microsoft.com/office/drawing/2014/main" id="{6404CA8F-FE6C-4589-888F-C77258D54A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5900D2-DF99-4FF9-BF26-39072BDE44E1}"/>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34196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44D1-1A30-4D9D-973F-753F920A5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5B94E4C-6CC6-4E51-82B7-F7A311BAC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6F0953C-A6A0-4D13-96B3-67A2A4D18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ED714-03E3-4713-BBE8-675B41D463F8}"/>
              </a:ext>
            </a:extLst>
          </p:cNvPr>
          <p:cNvSpPr>
            <a:spLocks noGrp="1"/>
          </p:cNvSpPr>
          <p:nvPr>
            <p:ph type="dt" sz="half" idx="10"/>
          </p:nvPr>
        </p:nvSpPr>
        <p:spPr/>
        <p:txBody>
          <a:bodyPr/>
          <a:lstStyle/>
          <a:p>
            <a:fld id="{A33537A8-70CB-4E43-B643-9125AB8BF17E}" type="datetimeFigureOut">
              <a:rPr lang="en-AU" smtClean="0"/>
              <a:t>6/04/2022</a:t>
            </a:fld>
            <a:endParaRPr lang="en-AU"/>
          </a:p>
        </p:txBody>
      </p:sp>
      <p:sp>
        <p:nvSpPr>
          <p:cNvPr id="6" name="Footer Placeholder 5">
            <a:extLst>
              <a:ext uri="{FF2B5EF4-FFF2-40B4-BE49-F238E27FC236}">
                <a16:creationId xmlns:a16="http://schemas.microsoft.com/office/drawing/2014/main" id="{0832CC8D-17BE-41BE-B2C7-4ED72877C1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2503AC-19F4-4C4E-85E9-7F62727A9F7F}"/>
              </a:ext>
            </a:extLst>
          </p:cNvPr>
          <p:cNvSpPr>
            <a:spLocks noGrp="1"/>
          </p:cNvSpPr>
          <p:nvPr>
            <p:ph type="sldNum" sz="quarter" idx="12"/>
          </p:nvPr>
        </p:nvSpPr>
        <p:spPr/>
        <p:txBody>
          <a:bodyPr/>
          <a:lstStyle/>
          <a:p>
            <a:fld id="{B563DA48-2631-42C1-B1AF-5F5854E79933}" type="slidenum">
              <a:rPr lang="en-AU" smtClean="0"/>
              <a:t>‹#›</a:t>
            </a:fld>
            <a:endParaRPr lang="en-AU"/>
          </a:p>
        </p:txBody>
      </p:sp>
    </p:spTree>
    <p:extLst>
      <p:ext uri="{BB962C8B-B14F-4D97-AF65-F5344CB8AC3E}">
        <p14:creationId xmlns:p14="http://schemas.microsoft.com/office/powerpoint/2010/main" val="172252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C9127-6356-4DDF-A6BF-BA9BF47A1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3645C1-B285-4063-A251-217B675F9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60C640-D700-4E78-B683-DA395D528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537A8-70CB-4E43-B643-9125AB8BF17E}" type="datetimeFigureOut">
              <a:rPr lang="en-AU" smtClean="0"/>
              <a:t>6/04/2022</a:t>
            </a:fld>
            <a:endParaRPr lang="en-AU"/>
          </a:p>
        </p:txBody>
      </p:sp>
      <p:sp>
        <p:nvSpPr>
          <p:cNvPr id="5" name="Footer Placeholder 4">
            <a:extLst>
              <a:ext uri="{FF2B5EF4-FFF2-40B4-BE49-F238E27FC236}">
                <a16:creationId xmlns:a16="http://schemas.microsoft.com/office/drawing/2014/main" id="{7B14E6F0-8F61-4715-A0AA-ADB8FDB40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EF7E146-95E0-41B1-ADC6-AC5D41EDF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DA48-2631-42C1-B1AF-5F5854E79933}" type="slidenum">
              <a:rPr lang="en-AU" smtClean="0"/>
              <a:t>‹#›</a:t>
            </a:fld>
            <a:endParaRPr lang="en-AU"/>
          </a:p>
        </p:txBody>
      </p:sp>
    </p:spTree>
    <p:extLst>
      <p:ext uri="{BB962C8B-B14F-4D97-AF65-F5344CB8AC3E}">
        <p14:creationId xmlns:p14="http://schemas.microsoft.com/office/powerpoint/2010/main" val="218980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i.Ardeshiri@unisa.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7news.com.au/news/immigration/sydney-melbourne-exodus-not-over-yet-c-4819385" TargetMode="External"/><Relationship Id="rId5" Type="http://schemas.openxmlformats.org/officeDocument/2006/relationships/hyperlink" Target="https://www.sbs.com.au/language/english/living-in-regional-australia"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muval.com.au/blog/moving-trends-australi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opulation.gov.au/docs/the-impacts-of-covid-on-migration-between-cities-and-regions.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A16D61-80B6-424C-A346-B65115A9347D}"/>
              </a:ext>
            </a:extLst>
          </p:cNvPr>
          <p:cNvSpPr>
            <a:spLocks noGrp="1"/>
          </p:cNvSpPr>
          <p:nvPr>
            <p:ph type="ctrTitle"/>
          </p:nvPr>
        </p:nvSpPr>
        <p:spPr>
          <a:xfrm>
            <a:off x="320634" y="190004"/>
            <a:ext cx="7028122" cy="1277402"/>
          </a:xfrm>
        </p:spPr>
        <p:txBody>
          <a:bodyPr>
            <a:normAutofit fontScale="90000"/>
          </a:bodyPr>
          <a:lstStyle/>
          <a:p>
            <a:pPr algn="r"/>
            <a:r>
              <a:rPr lang="en-US" sz="3200" b="1" dirty="0">
                <a:latin typeface="Arial" panose="020B0604020202020204" pitchFamily="34" charset="0"/>
                <a:cs typeface="Arial" panose="020B0604020202020204" pitchFamily="34" charset="0"/>
              </a:rPr>
              <a:t>Preferences for Regional Settlement Post-Pandemic in Australia</a:t>
            </a:r>
          </a:p>
        </p:txBody>
      </p:sp>
      <p:sp>
        <p:nvSpPr>
          <p:cNvPr id="7" name="Subtitle 2">
            <a:extLst>
              <a:ext uri="{FF2B5EF4-FFF2-40B4-BE49-F238E27FC236}">
                <a16:creationId xmlns:a16="http://schemas.microsoft.com/office/drawing/2014/main" id="{52768E2A-6CCA-4355-BEB2-1D495F6EA55D}"/>
              </a:ext>
            </a:extLst>
          </p:cNvPr>
          <p:cNvSpPr>
            <a:spLocks noGrp="1"/>
          </p:cNvSpPr>
          <p:nvPr>
            <p:ph type="subTitle" idx="1"/>
          </p:nvPr>
        </p:nvSpPr>
        <p:spPr>
          <a:xfrm>
            <a:off x="1587044" y="1754288"/>
            <a:ext cx="5652655" cy="617195"/>
          </a:xfrm>
        </p:spPr>
        <p:txBody>
          <a:bodyPr>
            <a:normAutofit lnSpcReduction="10000"/>
          </a:bodyPr>
          <a:lstStyle/>
          <a:p>
            <a:pPr algn="r"/>
            <a:r>
              <a:rPr lang="en-US" sz="1600" i="1" dirty="0">
                <a:latin typeface="Arial" panose="020B0604020202020204" pitchFamily="34" charset="0"/>
                <a:cs typeface="Arial" panose="020B0604020202020204" pitchFamily="34" charset="0"/>
              </a:rPr>
              <a:t>CMVI Seminars</a:t>
            </a:r>
          </a:p>
          <a:p>
            <a:pPr algn="r"/>
            <a:r>
              <a:rPr lang="en-US" sz="1400" i="1" dirty="0">
                <a:latin typeface="Arial" panose="020B0604020202020204" pitchFamily="34" charset="0"/>
                <a:cs typeface="Arial" panose="020B0604020202020204" pitchFamily="34" charset="0"/>
              </a:rPr>
              <a:t>8 April 2022</a:t>
            </a:r>
          </a:p>
        </p:txBody>
      </p:sp>
      <p:sp>
        <p:nvSpPr>
          <p:cNvPr id="8" name="Subtitle 2">
            <a:extLst>
              <a:ext uri="{FF2B5EF4-FFF2-40B4-BE49-F238E27FC236}">
                <a16:creationId xmlns:a16="http://schemas.microsoft.com/office/drawing/2014/main" id="{3BC84638-750D-4A60-9D77-97F8B8449687}"/>
              </a:ext>
            </a:extLst>
          </p:cNvPr>
          <p:cNvSpPr txBox="1">
            <a:spLocks/>
          </p:cNvSpPr>
          <p:nvPr/>
        </p:nvSpPr>
        <p:spPr>
          <a:xfrm>
            <a:off x="1696099" y="5395244"/>
            <a:ext cx="5652655" cy="6171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i="1" dirty="0">
                <a:latin typeface="Arial" panose="020B0604020202020204" pitchFamily="34" charset="0"/>
                <a:cs typeface="Arial" panose="020B0604020202020204" pitchFamily="34" charset="0"/>
              </a:rPr>
              <a:t>This study was funded by the Australian Housing and Urban Research Initiative (AHURI)</a:t>
            </a:r>
            <a:endParaRPr lang="en-US" sz="1200" i="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947A4852-DB5D-48E7-B135-C265B55EA1AB}"/>
              </a:ext>
            </a:extLst>
          </p:cNvPr>
          <p:cNvCxnSpPr>
            <a:cxnSpLocks/>
          </p:cNvCxnSpPr>
          <p:nvPr/>
        </p:nvCxnSpPr>
        <p:spPr>
          <a:xfrm>
            <a:off x="605642" y="2562421"/>
            <a:ext cx="66340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Subtitle 2">
            <a:extLst>
              <a:ext uri="{FF2B5EF4-FFF2-40B4-BE49-F238E27FC236}">
                <a16:creationId xmlns:a16="http://schemas.microsoft.com/office/drawing/2014/main" id="{A6977B74-AEC0-4618-BE78-B6ECBCB7FBFF}"/>
              </a:ext>
            </a:extLst>
          </p:cNvPr>
          <p:cNvSpPr txBox="1">
            <a:spLocks/>
          </p:cNvSpPr>
          <p:nvPr/>
        </p:nvSpPr>
        <p:spPr>
          <a:xfrm>
            <a:off x="1641572" y="2545480"/>
            <a:ext cx="5652655" cy="1409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600" b="1" dirty="0">
              <a:latin typeface="Arial" panose="020B0604020202020204" pitchFamily="34" charset="0"/>
              <a:cs typeface="Arial" panose="020B0604020202020204" pitchFamily="34" charset="0"/>
            </a:endParaRPr>
          </a:p>
          <a:p>
            <a:pPr algn="r"/>
            <a:r>
              <a:rPr lang="en-US" sz="1600" b="1" dirty="0">
                <a:latin typeface="Arial" panose="020B0604020202020204" pitchFamily="34" charset="0"/>
                <a:cs typeface="Arial" panose="020B0604020202020204" pitchFamily="34" charset="0"/>
              </a:rPr>
              <a:t>Ali Ardeshiri</a:t>
            </a:r>
          </a:p>
          <a:p>
            <a:pPr algn="r">
              <a:spcBef>
                <a:spcPts val="400"/>
              </a:spcBef>
            </a:pPr>
            <a:r>
              <a:rPr lang="en-US" sz="1400" dirty="0">
                <a:latin typeface="Arial" panose="020B0604020202020204" pitchFamily="34" charset="0"/>
                <a:cs typeface="Arial" panose="020B0604020202020204" pitchFamily="34" charset="0"/>
              </a:rPr>
              <a:t>Research Fellow,</a:t>
            </a:r>
          </a:p>
          <a:p>
            <a:pPr algn="r">
              <a:spcBef>
                <a:spcPts val="0"/>
              </a:spcBef>
            </a:pPr>
            <a:r>
              <a:rPr lang="en-US" sz="1400" dirty="0">
                <a:latin typeface="Arial" panose="020B0604020202020204" pitchFamily="34" charset="0"/>
                <a:cs typeface="Arial" panose="020B0604020202020204" pitchFamily="34" charset="0"/>
              </a:rPr>
              <a:t>University of South Australia</a:t>
            </a:r>
          </a:p>
          <a:p>
            <a:pPr algn="r">
              <a:spcBef>
                <a:spcPts val="0"/>
              </a:spcBef>
            </a:pPr>
            <a:r>
              <a:rPr lang="en-US" sz="1400" dirty="0">
                <a:latin typeface="Arial" panose="020B0604020202020204" pitchFamily="34" charset="0"/>
                <a:cs typeface="Arial" panose="020B0604020202020204" pitchFamily="34" charset="0"/>
                <a:hlinkClick r:id="rId2"/>
              </a:rPr>
              <a:t>Ali.Ardeshiri@unisa.edu.au</a:t>
            </a:r>
            <a:r>
              <a:rPr lang="en-US" sz="1400" dirty="0">
                <a:latin typeface="Arial" panose="020B0604020202020204" pitchFamily="34" charset="0"/>
                <a:cs typeface="Arial" panose="020B0604020202020204" pitchFamily="34" charset="0"/>
              </a:rPr>
              <a:t> </a:t>
            </a:r>
          </a:p>
          <a:p>
            <a:pPr algn="r"/>
            <a:endParaRPr lang="en-US" sz="1600" b="1" dirty="0">
              <a:latin typeface="Arial" panose="020B0604020202020204" pitchFamily="34" charset="0"/>
              <a:cs typeface="Arial" panose="020B0604020202020204" pitchFamily="34" charset="0"/>
            </a:endParaRPr>
          </a:p>
          <a:p>
            <a:pPr algn="r">
              <a:spcBef>
                <a:spcPts val="0"/>
              </a:spcBef>
            </a:pPr>
            <a:endParaRPr lang="en-US" sz="1400" dirty="0">
              <a:latin typeface="Arial" panose="020B0604020202020204" pitchFamily="34" charset="0"/>
              <a:cs typeface="Arial" panose="020B0604020202020204" pitchFamily="34" charset="0"/>
            </a:endParaRPr>
          </a:p>
          <a:p>
            <a:pPr algn="r">
              <a:spcBef>
                <a:spcPts val="0"/>
              </a:spcBef>
            </a:pPr>
            <a:endParaRPr lang="en-US" sz="1400" dirty="0">
              <a:latin typeface="Arial" panose="020B0604020202020204" pitchFamily="34" charset="0"/>
              <a:cs typeface="Arial" panose="020B0604020202020204" pitchFamily="34" charset="0"/>
            </a:endParaRPr>
          </a:p>
          <a:p>
            <a:pPr algn="r">
              <a:spcBef>
                <a:spcPts val="0"/>
              </a:spcBef>
            </a:pPr>
            <a:endParaRPr lang="en-US" sz="1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62424AB-F8E1-4C24-A79E-D4AB9614203A}"/>
              </a:ext>
            </a:extLst>
          </p:cNvPr>
          <p:cNvPicPr>
            <a:picLocks noChangeAspect="1"/>
          </p:cNvPicPr>
          <p:nvPr/>
        </p:nvPicPr>
        <p:blipFill>
          <a:blip r:embed="rId3"/>
          <a:stretch>
            <a:fillRect/>
          </a:stretch>
        </p:blipFill>
        <p:spPr>
          <a:xfrm>
            <a:off x="7348755" y="0"/>
            <a:ext cx="4898572" cy="6858000"/>
          </a:xfrm>
          <a:prstGeom prst="rect">
            <a:avLst/>
          </a:prstGeom>
        </p:spPr>
      </p:pic>
    </p:spTree>
    <p:extLst>
      <p:ext uri="{BB962C8B-B14F-4D97-AF65-F5344CB8AC3E}">
        <p14:creationId xmlns:p14="http://schemas.microsoft.com/office/powerpoint/2010/main" val="114652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16D3BF-BE9A-EB4F-8BFE-5B81741DD8F5}"/>
              </a:ext>
            </a:extLst>
          </p:cNvPr>
          <p:cNvGraphicFramePr>
            <a:graphicFrameLocks noGrp="1"/>
          </p:cNvGraphicFramePr>
          <p:nvPr/>
        </p:nvGraphicFramePr>
        <p:xfrm>
          <a:off x="580570" y="395773"/>
          <a:ext cx="11016339" cy="5852160"/>
        </p:xfrm>
        <a:graphic>
          <a:graphicData uri="http://schemas.openxmlformats.org/drawingml/2006/table">
            <a:tbl>
              <a:tblPr firstRow="1" firstCol="1" bandRow="1"/>
              <a:tblGrid>
                <a:gridCol w="1768017">
                  <a:extLst>
                    <a:ext uri="{9D8B030D-6E8A-4147-A177-3AD203B41FA5}">
                      <a16:colId xmlns:a16="http://schemas.microsoft.com/office/drawing/2014/main" val="3440218250"/>
                    </a:ext>
                  </a:extLst>
                </a:gridCol>
                <a:gridCol w="710932">
                  <a:extLst>
                    <a:ext uri="{9D8B030D-6E8A-4147-A177-3AD203B41FA5}">
                      <a16:colId xmlns:a16="http://schemas.microsoft.com/office/drawing/2014/main" val="185330508"/>
                    </a:ext>
                  </a:extLst>
                </a:gridCol>
                <a:gridCol w="853739">
                  <a:extLst>
                    <a:ext uri="{9D8B030D-6E8A-4147-A177-3AD203B41FA5}">
                      <a16:colId xmlns:a16="http://schemas.microsoft.com/office/drawing/2014/main" val="353525816"/>
                    </a:ext>
                  </a:extLst>
                </a:gridCol>
                <a:gridCol w="853739">
                  <a:extLst>
                    <a:ext uri="{9D8B030D-6E8A-4147-A177-3AD203B41FA5}">
                      <a16:colId xmlns:a16="http://schemas.microsoft.com/office/drawing/2014/main" val="1541197984"/>
                    </a:ext>
                  </a:extLst>
                </a:gridCol>
                <a:gridCol w="853739">
                  <a:extLst>
                    <a:ext uri="{9D8B030D-6E8A-4147-A177-3AD203B41FA5}">
                      <a16:colId xmlns:a16="http://schemas.microsoft.com/office/drawing/2014/main" val="1579448028"/>
                    </a:ext>
                  </a:extLst>
                </a:gridCol>
                <a:gridCol w="853739">
                  <a:extLst>
                    <a:ext uri="{9D8B030D-6E8A-4147-A177-3AD203B41FA5}">
                      <a16:colId xmlns:a16="http://schemas.microsoft.com/office/drawing/2014/main" val="4107549080"/>
                    </a:ext>
                  </a:extLst>
                </a:gridCol>
                <a:gridCol w="853739">
                  <a:extLst>
                    <a:ext uri="{9D8B030D-6E8A-4147-A177-3AD203B41FA5}">
                      <a16:colId xmlns:a16="http://schemas.microsoft.com/office/drawing/2014/main" val="2510049625"/>
                    </a:ext>
                  </a:extLst>
                </a:gridCol>
                <a:gridCol w="853739">
                  <a:extLst>
                    <a:ext uri="{9D8B030D-6E8A-4147-A177-3AD203B41FA5}">
                      <a16:colId xmlns:a16="http://schemas.microsoft.com/office/drawing/2014/main" val="2818292986"/>
                    </a:ext>
                  </a:extLst>
                </a:gridCol>
                <a:gridCol w="853739">
                  <a:extLst>
                    <a:ext uri="{9D8B030D-6E8A-4147-A177-3AD203B41FA5}">
                      <a16:colId xmlns:a16="http://schemas.microsoft.com/office/drawing/2014/main" val="3259871620"/>
                    </a:ext>
                  </a:extLst>
                </a:gridCol>
                <a:gridCol w="853739">
                  <a:extLst>
                    <a:ext uri="{9D8B030D-6E8A-4147-A177-3AD203B41FA5}">
                      <a16:colId xmlns:a16="http://schemas.microsoft.com/office/drawing/2014/main" val="1663412115"/>
                    </a:ext>
                  </a:extLst>
                </a:gridCol>
                <a:gridCol w="853739">
                  <a:extLst>
                    <a:ext uri="{9D8B030D-6E8A-4147-A177-3AD203B41FA5}">
                      <a16:colId xmlns:a16="http://schemas.microsoft.com/office/drawing/2014/main" val="3046700609"/>
                    </a:ext>
                  </a:extLst>
                </a:gridCol>
                <a:gridCol w="853739">
                  <a:extLst>
                    <a:ext uri="{9D8B030D-6E8A-4147-A177-3AD203B41FA5}">
                      <a16:colId xmlns:a16="http://schemas.microsoft.com/office/drawing/2014/main" val="3024166151"/>
                    </a:ext>
                  </a:extLst>
                </a:gridCol>
              </a:tblGrid>
              <a:tr h="159079">
                <a:tc rowSpan="3">
                  <a:txBody>
                    <a:bodyPr/>
                    <a:lstStyle/>
                    <a:p>
                      <a:pPr>
                        <a:spcAft>
                          <a:spcPts val="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 for move</a:t>
                      </a:r>
                      <a:endParaRPr lang="en-A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Full sample</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living in a mid-sized city (16.6%)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spcAft>
                          <a:spcPts val="0"/>
                        </a:spcAf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living in a large city (83.4%)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6926019"/>
                  </a:ext>
                </a:extLst>
              </a:tr>
              <a:tr h="572684">
                <a:tc vMerge="1">
                  <a:txBody>
                    <a:bodyPr/>
                    <a:lstStyle/>
                    <a:p>
                      <a:endParaRPr lang="en-US"/>
                    </a:p>
                  </a:txBody>
                  <a:tcPr/>
                </a:tc>
                <a:tc vMerge="1">
                  <a:txBody>
                    <a:bodyPr/>
                    <a:lstStyle/>
                    <a:p>
                      <a:endParaRPr lang="en-US"/>
                    </a:p>
                  </a:txBody>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Always lived in mid-sized cities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Migrated from large to mid-sized cities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Migrated from mid-sized cities to large cities and returned back to mid-sized cities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Moving between large and mid-sized cities (currently living in a mid-sized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Always lived in a large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Migrated from mid-sized cities to large cities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Migrated from large cities to mid-sized cities and returened to a large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Moving between large and mid-cities and currently living in a large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818953"/>
                  </a:ext>
                </a:extLst>
              </a:tr>
              <a:tr h="5514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Reason for move to large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Reason for return to mid-sized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Reason for move to mid-sized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Reason for return to large city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59384494"/>
                  </a:ext>
                </a:extLst>
              </a:tr>
              <a:tr h="275737">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Employment and industry related issues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22.4%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8A8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23.2%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38.0%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17.3%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A2A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29.1%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29.3%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37.6%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extLst>
                  <a:ext uri="{0D108BD9-81ED-4DB2-BD59-A6C34878D82A}">
                    <a16:rowId xmlns:a16="http://schemas.microsoft.com/office/drawing/2014/main" val="2199308383"/>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Being close to family</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9E9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32.5%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23.2%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2D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18.8%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999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A0A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18.8%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929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16.0%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C0C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17.3%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9B9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14.0%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0C0"/>
                    </a:solidFill>
                  </a:tcPr>
                </a:tc>
                <a:extLst>
                  <a:ext uri="{0D108BD9-81ED-4DB2-BD59-A6C34878D82A}">
                    <a16:rowId xmlns:a16="http://schemas.microsoft.com/office/drawing/2014/main" val="3649695924"/>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Place of birth</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FC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4D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20.4%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6A6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7C7"/>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6.3%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DD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6.3%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3E3"/>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FA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808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AE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7C7C"/>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6.5%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2E2"/>
                    </a:solidFill>
                  </a:tcPr>
                </a:tc>
                <a:extLst>
                  <a:ext uri="{0D108BD9-81ED-4DB2-BD59-A6C34878D82A}">
                    <a16:rowId xmlns:a16="http://schemas.microsoft.com/office/drawing/2014/main" val="3259090397"/>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Better quality of life</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C9C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7.2%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CBC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E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2D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AD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4C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F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1D1"/>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AEA"/>
                    </a:solidFill>
                  </a:tcPr>
                </a:tc>
                <a:extLst>
                  <a:ext uri="{0D108BD9-81ED-4DB2-BD59-A6C34878D82A}">
                    <a16:rowId xmlns:a16="http://schemas.microsoft.com/office/drawing/2014/main" val="1965326643"/>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Education</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4E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3C3"/>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18.8%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999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7C7"/>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EE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6.7%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DD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FA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9.3%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DAD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1D1"/>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7E7"/>
                    </a:solidFill>
                  </a:tcPr>
                </a:tc>
                <a:extLst>
                  <a:ext uri="{0D108BD9-81ED-4DB2-BD59-A6C34878D82A}">
                    <a16:rowId xmlns:a16="http://schemas.microsoft.com/office/drawing/2014/main" val="1296044413"/>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More affordable housing</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2E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7.2%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CBC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8.3%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2D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E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F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2F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5.3%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AE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F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3F3"/>
                    </a:solidFill>
                  </a:tcPr>
                </a:tc>
                <a:extLst>
                  <a:ext uri="{0D108BD9-81ED-4DB2-BD59-A6C34878D82A}">
                    <a16:rowId xmlns:a16="http://schemas.microsoft.com/office/drawing/2014/main" val="3290071002"/>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Attractive environment</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E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BE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E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2F2"/>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3.0%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1F1"/>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7F7"/>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5F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0F0"/>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7.0%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0E0"/>
                    </a:solidFill>
                  </a:tcPr>
                </a:tc>
                <a:extLst>
                  <a:ext uri="{0D108BD9-81ED-4DB2-BD59-A6C34878D82A}">
                    <a16:rowId xmlns:a16="http://schemas.microsoft.com/office/drawing/2014/main" val="2030721711"/>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Higher income</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1.9%</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AF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3F3"/>
                    </a:solidFill>
                  </a:tcPr>
                </a:tc>
                <a:extLst>
                  <a:ext uri="{0D108BD9-81ED-4DB2-BD59-A6C34878D82A}">
                    <a16:rowId xmlns:a16="http://schemas.microsoft.com/office/drawing/2014/main" val="2939846232"/>
                  </a:ext>
                </a:extLst>
              </a:tr>
              <a:tr h="275737">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Better prospects to raise children(s)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4.2%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E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AF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FB"/>
                    </a:solidFill>
                  </a:tcPr>
                </a:tc>
                <a:extLst>
                  <a:ext uri="{0D108BD9-81ED-4DB2-BD59-A6C34878D82A}">
                    <a16:rowId xmlns:a16="http://schemas.microsoft.com/office/drawing/2014/main" val="4004977003"/>
                  </a:ext>
                </a:extLst>
              </a:tr>
              <a:tr h="413605">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Better services (e.g. healthcare, banking, retail, etc.)</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F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0.4%</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FD"/>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5F5"/>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3F3"/>
                    </a:solidFill>
                  </a:tcPr>
                </a:tc>
                <a:extLst>
                  <a:ext uri="{0D108BD9-81ED-4DB2-BD59-A6C34878D82A}">
                    <a16:rowId xmlns:a16="http://schemas.microsoft.com/office/drawing/2014/main" val="1061513530"/>
                  </a:ext>
                </a:extLst>
              </a:tr>
              <a:tr h="15907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Health related reasons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F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AFA"/>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3F3"/>
                    </a:solidFill>
                  </a:tcPr>
                </a:tc>
                <a:extLst>
                  <a:ext uri="{0D108BD9-81ED-4DB2-BD59-A6C34878D82A}">
                    <a16:rowId xmlns:a16="http://schemas.microsoft.com/office/drawing/2014/main" val="4255283087"/>
                  </a:ext>
                </a:extLst>
              </a:tr>
              <a:tr h="279449">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Live in community with similar backgrounds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7F7"/>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1.3%</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8"/>
                    </a:solidFill>
                  </a:tcPr>
                </a:tc>
                <a:extLst>
                  <a:ext uri="{0D108BD9-81ED-4DB2-BD59-A6C34878D82A}">
                    <a16:rowId xmlns:a16="http://schemas.microsoft.com/office/drawing/2014/main" val="3433437683"/>
                  </a:ext>
                </a:extLst>
              </a:tr>
              <a:tr h="275206">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Greater sense of community and belonging</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4F4"/>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1.1%</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CFC"/>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2.2%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6F6"/>
                    </a:solidFill>
                  </a:tcPr>
                </a:tc>
                <a:extLst>
                  <a:ext uri="{0D108BD9-81ED-4DB2-BD59-A6C34878D82A}">
                    <a16:rowId xmlns:a16="http://schemas.microsoft.com/office/drawing/2014/main" val="980595474"/>
                  </a:ext>
                </a:extLst>
              </a:tr>
              <a:tr h="275737">
                <a:tc>
                  <a:txBody>
                    <a:bodyPr/>
                    <a:lstStyle/>
                    <a:p>
                      <a:pP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Amenities and entertainment facilities</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0.2%</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F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0.6%</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1.5%</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9F9"/>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FE"/>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0.8%</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FB"/>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0.0%</a:t>
                      </a:r>
                      <a:endParaRPr lang="en-A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2.7%</a:t>
                      </a:r>
                      <a:endParaRPr lang="en-A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68" marR="57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3F3"/>
                    </a:solidFill>
                  </a:tcPr>
                </a:tc>
                <a:extLst>
                  <a:ext uri="{0D108BD9-81ED-4DB2-BD59-A6C34878D82A}">
                    <a16:rowId xmlns:a16="http://schemas.microsoft.com/office/drawing/2014/main" val="969916443"/>
                  </a:ext>
                </a:extLst>
              </a:tr>
            </a:tbl>
          </a:graphicData>
        </a:graphic>
      </p:graphicFrame>
      <p:sp>
        <p:nvSpPr>
          <p:cNvPr id="6" name="Rectangle 5">
            <a:extLst>
              <a:ext uri="{FF2B5EF4-FFF2-40B4-BE49-F238E27FC236}">
                <a16:creationId xmlns:a16="http://schemas.microsoft.com/office/drawing/2014/main" id="{0AD704D9-4C75-DE44-9A3B-69DFDEE0B7F3}"/>
              </a:ext>
            </a:extLst>
          </p:cNvPr>
          <p:cNvSpPr/>
          <p:nvPr/>
        </p:nvSpPr>
        <p:spPr>
          <a:xfrm>
            <a:off x="580569" y="6342522"/>
            <a:ext cx="11016339" cy="307777"/>
          </a:xfrm>
          <a:prstGeom prst="rect">
            <a:avLst/>
          </a:prstGeom>
        </p:spPr>
        <p:txBody>
          <a:bodyPr wrap="square">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Reasons for settlement in different cities, as a function of migration histories</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AE01791-086F-134B-9FB7-9C5C6447DECA}"/>
              </a:ext>
            </a:extLst>
          </p:cNvPr>
          <p:cNvSpPr>
            <a:spLocks noGrp="1"/>
          </p:cNvSpPr>
          <p:nvPr>
            <p:ph type="sldNum" sz="quarter" idx="12"/>
          </p:nvPr>
        </p:nvSpPr>
        <p:spPr/>
        <p:txBody>
          <a:bodyPr/>
          <a:lstStyle/>
          <a:p>
            <a:fld id="{0DA91E6F-4EB0-6248-B322-D547B0FFFEEF}" type="slidenum">
              <a:rPr lang="en-US" smtClean="0"/>
              <a:t>10</a:t>
            </a:fld>
            <a:endParaRPr lang="en-US"/>
          </a:p>
        </p:txBody>
      </p:sp>
    </p:spTree>
    <p:extLst>
      <p:ext uri="{BB962C8B-B14F-4D97-AF65-F5344CB8AC3E}">
        <p14:creationId xmlns:p14="http://schemas.microsoft.com/office/powerpoint/2010/main" val="194630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127798-F1F3-4CD8-A595-3725BB9BE707}"/>
              </a:ext>
            </a:extLst>
          </p:cNvPr>
          <p:cNvSpPr txBox="1"/>
          <p:nvPr/>
        </p:nvSpPr>
        <p:spPr>
          <a:xfrm>
            <a:off x="421718" y="2804347"/>
            <a:ext cx="3982332" cy="523220"/>
          </a:xfrm>
          <a:prstGeom prst="rect">
            <a:avLst/>
          </a:prstGeom>
          <a:noFill/>
        </p:spPr>
        <p:txBody>
          <a:bodyPr wrap="square">
            <a:spAutoFit/>
          </a:bodyPr>
          <a:lstStyle/>
          <a:p>
            <a:r>
              <a:rPr lang="en-AU" sz="1400" b="1" dirty="0">
                <a:effectLst/>
                <a:latin typeface="Arial" panose="020B0604020202020204" pitchFamily="34" charset="0"/>
                <a:ea typeface="MS Mincho" panose="02020609040205080304" pitchFamily="49" charset="-128"/>
              </a:rPr>
              <a:t>The important city characteristics when deciding a city to live</a:t>
            </a:r>
            <a:endParaRPr lang="en-AU" sz="1400" b="1" dirty="0"/>
          </a:p>
        </p:txBody>
      </p:sp>
      <p:sp>
        <p:nvSpPr>
          <p:cNvPr id="7" name="TextBox 6">
            <a:extLst>
              <a:ext uri="{FF2B5EF4-FFF2-40B4-BE49-F238E27FC236}">
                <a16:creationId xmlns:a16="http://schemas.microsoft.com/office/drawing/2014/main" id="{077C9165-2844-4F25-B0DC-439A9AA21D97}"/>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8" name="Straight Connector 7">
            <a:extLst>
              <a:ext uri="{FF2B5EF4-FFF2-40B4-BE49-F238E27FC236}">
                <a16:creationId xmlns:a16="http://schemas.microsoft.com/office/drawing/2014/main" id="{C3CE931B-B8D5-4E53-9739-47FAA641FD09}"/>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67CBFD98-7810-468E-AC3C-CD923AF39BDC}"/>
              </a:ext>
            </a:extLst>
          </p:cNvPr>
          <p:cNvGraphicFramePr>
            <a:graphicFrameLocks/>
          </p:cNvGraphicFramePr>
          <p:nvPr>
            <p:extLst>
              <p:ext uri="{D42A27DB-BD31-4B8C-83A1-F6EECF244321}">
                <p14:modId xmlns:p14="http://schemas.microsoft.com/office/powerpoint/2010/main" val="776344445"/>
              </p:ext>
            </p:extLst>
          </p:nvPr>
        </p:nvGraphicFramePr>
        <p:xfrm>
          <a:off x="4180114" y="1222311"/>
          <a:ext cx="7590167" cy="5635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2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BFC191-B4D5-4B58-A8E0-4165B02FAF2B}"/>
              </a:ext>
            </a:extLst>
          </p:cNvPr>
          <p:cNvSpPr txBox="1"/>
          <p:nvPr/>
        </p:nvSpPr>
        <p:spPr>
          <a:xfrm>
            <a:off x="3048699" y="6226307"/>
            <a:ext cx="6094602" cy="307777"/>
          </a:xfrm>
          <a:prstGeom prst="rect">
            <a:avLst/>
          </a:prstGeom>
          <a:noFill/>
        </p:spPr>
        <p:txBody>
          <a:bodyPr wrap="square">
            <a:spAutoFit/>
          </a:bodyPr>
          <a:lstStyle/>
          <a:p>
            <a:r>
              <a:rPr lang="en-AU" sz="1400" b="1" dirty="0">
                <a:latin typeface="Arial" panose="020B0604020202020204" pitchFamily="34" charset="0"/>
                <a:cs typeface="Arial" panose="020B0604020202020204" pitchFamily="34" charset="0"/>
              </a:rPr>
              <a:t>Reasons for not wanting to leave the present city of residence</a:t>
            </a:r>
          </a:p>
        </p:txBody>
      </p:sp>
      <p:sp>
        <p:nvSpPr>
          <p:cNvPr id="7" name="TextBox 6">
            <a:extLst>
              <a:ext uri="{FF2B5EF4-FFF2-40B4-BE49-F238E27FC236}">
                <a16:creationId xmlns:a16="http://schemas.microsoft.com/office/drawing/2014/main" id="{5F7140C2-397A-445D-B8A1-A5D85A5AFF0A}"/>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8" name="Straight Connector 7">
            <a:extLst>
              <a:ext uri="{FF2B5EF4-FFF2-40B4-BE49-F238E27FC236}">
                <a16:creationId xmlns:a16="http://schemas.microsoft.com/office/drawing/2014/main" id="{1837C116-A084-4AA4-B255-DA9F1A490C78}"/>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C99DFF9D-2085-46FF-9615-9700F2B52049}"/>
              </a:ext>
            </a:extLst>
          </p:cNvPr>
          <p:cNvGraphicFramePr>
            <a:graphicFrameLocks/>
          </p:cNvGraphicFramePr>
          <p:nvPr>
            <p:extLst>
              <p:ext uri="{D42A27DB-BD31-4B8C-83A1-F6EECF244321}">
                <p14:modId xmlns:p14="http://schemas.microsoft.com/office/powerpoint/2010/main" val="3283460197"/>
              </p:ext>
            </p:extLst>
          </p:nvPr>
        </p:nvGraphicFramePr>
        <p:xfrm>
          <a:off x="1639620" y="1291087"/>
          <a:ext cx="9427323" cy="4935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86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3C80C2F-CA77-41EE-A520-B4DCD4D8A9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132" y="1512899"/>
            <a:ext cx="10259736" cy="3977248"/>
          </a:xfrm>
          <a:prstGeom prst="rect">
            <a:avLst/>
          </a:prstGeom>
        </p:spPr>
      </p:pic>
      <p:sp>
        <p:nvSpPr>
          <p:cNvPr id="7" name="TextBox 6">
            <a:extLst>
              <a:ext uri="{FF2B5EF4-FFF2-40B4-BE49-F238E27FC236}">
                <a16:creationId xmlns:a16="http://schemas.microsoft.com/office/drawing/2014/main" id="{096CCDE3-EECE-416D-AADB-DBE1C0192147}"/>
              </a:ext>
            </a:extLst>
          </p:cNvPr>
          <p:cNvSpPr txBox="1"/>
          <p:nvPr/>
        </p:nvSpPr>
        <p:spPr>
          <a:xfrm>
            <a:off x="3875714" y="5825636"/>
            <a:ext cx="5486400" cy="307777"/>
          </a:xfrm>
          <a:prstGeom prst="rect">
            <a:avLst/>
          </a:prstGeom>
          <a:noFill/>
        </p:spPr>
        <p:txBody>
          <a:bodyPr wrap="square">
            <a:spAutoFit/>
          </a:bodyPr>
          <a:lstStyle/>
          <a:p>
            <a:r>
              <a:rPr lang="en-AU" sz="1400" b="1" dirty="0">
                <a:effectLst/>
                <a:latin typeface="Arial" panose="020B0604020202020204" pitchFamily="34" charset="0"/>
                <a:ea typeface="MS Mincho" panose="02020609040205080304" pitchFamily="49" charset="-128"/>
              </a:rPr>
              <a:t>The characteristic which describes a mid-sized and large city</a:t>
            </a:r>
            <a:endParaRPr lang="en-AU" sz="1400" b="1" dirty="0"/>
          </a:p>
        </p:txBody>
      </p:sp>
      <p:sp>
        <p:nvSpPr>
          <p:cNvPr id="8" name="TextBox 7">
            <a:extLst>
              <a:ext uri="{FF2B5EF4-FFF2-40B4-BE49-F238E27FC236}">
                <a16:creationId xmlns:a16="http://schemas.microsoft.com/office/drawing/2014/main" id="{16C5D325-081F-41B2-AE3C-D1CCB0B20654}"/>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9" name="Straight Connector 8">
            <a:extLst>
              <a:ext uri="{FF2B5EF4-FFF2-40B4-BE49-F238E27FC236}">
                <a16:creationId xmlns:a16="http://schemas.microsoft.com/office/drawing/2014/main" id="{4507BB67-758A-4854-8CF0-DDD341C03438}"/>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8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FC9982C-703E-46F7-AC85-41952EE9E6AE}"/>
              </a:ext>
            </a:extLst>
          </p:cNvPr>
          <p:cNvGraphicFramePr>
            <a:graphicFrameLocks/>
          </p:cNvGraphicFramePr>
          <p:nvPr>
            <p:extLst>
              <p:ext uri="{D42A27DB-BD31-4B8C-83A1-F6EECF244321}">
                <p14:modId xmlns:p14="http://schemas.microsoft.com/office/powerpoint/2010/main" val="3230724904"/>
              </p:ext>
            </p:extLst>
          </p:nvPr>
        </p:nvGraphicFramePr>
        <p:xfrm>
          <a:off x="966132" y="1512899"/>
          <a:ext cx="10259735" cy="39772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042D011-74D0-438C-84CF-4D155AC9AD2F}"/>
              </a:ext>
            </a:extLst>
          </p:cNvPr>
          <p:cNvSpPr/>
          <p:nvPr/>
        </p:nvSpPr>
        <p:spPr>
          <a:xfrm>
            <a:off x="3694922" y="1875453"/>
            <a:ext cx="531845" cy="3469648"/>
          </a:xfrm>
          <a:prstGeom prst="rect">
            <a:avLst/>
          </a:prstGeom>
          <a:noFill/>
          <a:ln w="38100">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6" name="Rectangle 5">
            <a:extLst>
              <a:ext uri="{FF2B5EF4-FFF2-40B4-BE49-F238E27FC236}">
                <a16:creationId xmlns:a16="http://schemas.microsoft.com/office/drawing/2014/main" id="{8042D011-74D0-438C-84CF-4D155AC9AD2F}"/>
              </a:ext>
            </a:extLst>
          </p:cNvPr>
          <p:cNvSpPr/>
          <p:nvPr/>
        </p:nvSpPr>
        <p:spPr>
          <a:xfrm>
            <a:off x="5775648" y="1875453"/>
            <a:ext cx="4702629" cy="3469648"/>
          </a:xfrm>
          <a:prstGeom prst="rect">
            <a:avLst/>
          </a:prstGeom>
          <a:noFill/>
          <a:ln w="38100">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04252780-9619-41C4-B09B-D3E4DED2C809}"/>
              </a:ext>
            </a:extLst>
          </p:cNvPr>
          <p:cNvSpPr txBox="1"/>
          <p:nvPr/>
        </p:nvSpPr>
        <p:spPr>
          <a:xfrm>
            <a:off x="3875714" y="5825636"/>
            <a:ext cx="5486400" cy="307777"/>
          </a:xfrm>
          <a:prstGeom prst="rect">
            <a:avLst/>
          </a:prstGeom>
          <a:noFill/>
        </p:spPr>
        <p:txBody>
          <a:bodyPr wrap="square">
            <a:spAutoFit/>
          </a:bodyPr>
          <a:lstStyle/>
          <a:p>
            <a:r>
              <a:rPr lang="en-AU" sz="1400" b="1" dirty="0">
                <a:effectLst/>
                <a:latin typeface="Arial" panose="020B0604020202020204" pitchFamily="34" charset="0"/>
                <a:ea typeface="MS Mincho" panose="02020609040205080304" pitchFamily="49" charset="-128"/>
              </a:rPr>
              <a:t>The characteristic which describes a mid-sized and large city</a:t>
            </a:r>
            <a:endParaRPr lang="en-AU" sz="1400" b="1" dirty="0"/>
          </a:p>
        </p:txBody>
      </p:sp>
      <p:sp>
        <p:nvSpPr>
          <p:cNvPr id="11" name="TextBox 10">
            <a:extLst>
              <a:ext uri="{FF2B5EF4-FFF2-40B4-BE49-F238E27FC236}">
                <a16:creationId xmlns:a16="http://schemas.microsoft.com/office/drawing/2014/main" id="{F44D020E-6C6C-4111-9792-D2248C5C9BA3}"/>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12" name="Straight Connector 11">
            <a:extLst>
              <a:ext uri="{FF2B5EF4-FFF2-40B4-BE49-F238E27FC236}">
                <a16:creationId xmlns:a16="http://schemas.microsoft.com/office/drawing/2014/main" id="{265162F4-733C-4899-AABD-FEB5914FEEBD}"/>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6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4EAED63-B911-4104-8794-75079EA02E35}"/>
              </a:ext>
            </a:extLst>
          </p:cNvPr>
          <p:cNvGraphicFramePr>
            <a:graphicFrameLocks/>
          </p:cNvGraphicFramePr>
          <p:nvPr>
            <p:extLst>
              <p:ext uri="{D42A27DB-BD31-4B8C-83A1-F6EECF244321}">
                <p14:modId xmlns:p14="http://schemas.microsoft.com/office/powerpoint/2010/main" val="460510566"/>
              </p:ext>
            </p:extLst>
          </p:nvPr>
        </p:nvGraphicFramePr>
        <p:xfrm>
          <a:off x="966132" y="1512899"/>
          <a:ext cx="10259735" cy="39772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217F2FE-1511-4D11-8B8E-0086BD6300AB}"/>
              </a:ext>
            </a:extLst>
          </p:cNvPr>
          <p:cNvSpPr/>
          <p:nvPr/>
        </p:nvSpPr>
        <p:spPr>
          <a:xfrm>
            <a:off x="2645264" y="1838131"/>
            <a:ext cx="1041847" cy="3394246"/>
          </a:xfrm>
          <a:prstGeom prst="rect">
            <a:avLst/>
          </a:prstGeom>
          <a:noFill/>
          <a:ln w="38100">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7" name="Rectangle 6">
            <a:extLst>
              <a:ext uri="{FF2B5EF4-FFF2-40B4-BE49-F238E27FC236}">
                <a16:creationId xmlns:a16="http://schemas.microsoft.com/office/drawing/2014/main" id="{1E64AA47-3309-4367-BE5F-BFD5745ADD4F}"/>
              </a:ext>
            </a:extLst>
          </p:cNvPr>
          <p:cNvSpPr/>
          <p:nvPr/>
        </p:nvSpPr>
        <p:spPr>
          <a:xfrm>
            <a:off x="4208106" y="1838131"/>
            <a:ext cx="1576874" cy="3394246"/>
          </a:xfrm>
          <a:prstGeom prst="rect">
            <a:avLst/>
          </a:prstGeom>
          <a:noFill/>
          <a:ln w="38100">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39B2CCAE-1DBA-4672-A27F-3C69573FE1E2}"/>
              </a:ext>
            </a:extLst>
          </p:cNvPr>
          <p:cNvSpPr/>
          <p:nvPr/>
        </p:nvSpPr>
        <p:spPr>
          <a:xfrm>
            <a:off x="10478277" y="1838131"/>
            <a:ext cx="534955" cy="3394246"/>
          </a:xfrm>
          <a:prstGeom prst="rect">
            <a:avLst/>
          </a:prstGeom>
          <a:noFill/>
          <a:ln w="38100">
            <a:solidFill>
              <a:schemeClr val="tx1"/>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4A3B1298-B477-4A5B-B5A3-F01BF3DF6AD8}"/>
              </a:ext>
            </a:extLst>
          </p:cNvPr>
          <p:cNvSpPr txBox="1"/>
          <p:nvPr/>
        </p:nvSpPr>
        <p:spPr>
          <a:xfrm>
            <a:off x="3875714" y="5825636"/>
            <a:ext cx="5486400" cy="307777"/>
          </a:xfrm>
          <a:prstGeom prst="rect">
            <a:avLst/>
          </a:prstGeom>
          <a:noFill/>
        </p:spPr>
        <p:txBody>
          <a:bodyPr wrap="square">
            <a:spAutoFit/>
          </a:bodyPr>
          <a:lstStyle/>
          <a:p>
            <a:r>
              <a:rPr lang="en-AU" sz="1400" b="1" dirty="0">
                <a:effectLst/>
                <a:latin typeface="Arial" panose="020B0604020202020204" pitchFamily="34" charset="0"/>
                <a:ea typeface="MS Mincho" panose="02020609040205080304" pitchFamily="49" charset="-128"/>
              </a:rPr>
              <a:t>The characteristic which describes a mid-sized and large city</a:t>
            </a:r>
            <a:endParaRPr lang="en-AU" sz="1400" b="1" dirty="0"/>
          </a:p>
        </p:txBody>
      </p:sp>
      <p:sp>
        <p:nvSpPr>
          <p:cNvPr id="13" name="TextBox 12">
            <a:extLst>
              <a:ext uri="{FF2B5EF4-FFF2-40B4-BE49-F238E27FC236}">
                <a16:creationId xmlns:a16="http://schemas.microsoft.com/office/drawing/2014/main" id="{2B6C7C81-8E46-454E-A623-B2027A447FC8}"/>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14" name="Straight Connector 13">
            <a:extLst>
              <a:ext uri="{FF2B5EF4-FFF2-40B4-BE49-F238E27FC236}">
                <a16:creationId xmlns:a16="http://schemas.microsoft.com/office/drawing/2014/main" id="{5A47BF8D-B227-4B13-980A-294E36D1B5AA}"/>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3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6A90E8-CCAC-4BDF-B327-60D344DCD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882" y="4303927"/>
            <a:ext cx="8260235" cy="2289677"/>
          </a:xfrm>
          <a:prstGeom prst="rect">
            <a:avLst/>
          </a:prstGeom>
          <a:noFill/>
          <a:ln>
            <a:noFill/>
          </a:ln>
        </p:spPr>
      </p:pic>
      <p:sp>
        <p:nvSpPr>
          <p:cNvPr id="8" name="TextBox 7">
            <a:extLst>
              <a:ext uri="{FF2B5EF4-FFF2-40B4-BE49-F238E27FC236}">
                <a16:creationId xmlns:a16="http://schemas.microsoft.com/office/drawing/2014/main" id="{3BD07812-7BBD-42AF-A003-573F698B6B0B}"/>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9" name="Straight Connector 8">
            <a:extLst>
              <a:ext uri="{FF2B5EF4-FFF2-40B4-BE49-F238E27FC236}">
                <a16:creationId xmlns:a16="http://schemas.microsoft.com/office/drawing/2014/main" id="{8D2D92AC-102C-420D-B1B2-D77D14C1C2CE}"/>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F9913F55-2AA2-4B37-A6A5-CDF133A829E3}"/>
              </a:ext>
            </a:extLst>
          </p:cNvPr>
          <p:cNvGraphicFramePr>
            <a:graphicFrameLocks/>
          </p:cNvGraphicFramePr>
          <p:nvPr>
            <p:extLst>
              <p:ext uri="{D42A27DB-BD31-4B8C-83A1-F6EECF244321}">
                <p14:modId xmlns:p14="http://schemas.microsoft.com/office/powerpoint/2010/main" val="2425351387"/>
              </p:ext>
            </p:extLst>
          </p:nvPr>
        </p:nvGraphicFramePr>
        <p:xfrm>
          <a:off x="1041323" y="1409234"/>
          <a:ext cx="10430933" cy="2733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637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30748-45F6-FE45-9807-EBE4A5AB53A9}"/>
              </a:ext>
            </a:extLst>
          </p:cNvPr>
          <p:cNvPicPr/>
          <p:nvPr/>
        </p:nvPicPr>
        <p:blipFill>
          <a:blip r:embed="rId3">
            <a:extLst>
              <a:ext uri="{28A0092B-C50C-407E-A947-70E740481C1C}">
                <a14:useLocalDpi xmlns:a14="http://schemas.microsoft.com/office/drawing/2010/main" val="0"/>
              </a:ext>
            </a:extLst>
          </a:blip>
          <a:stretch>
            <a:fillRect/>
          </a:stretch>
        </p:blipFill>
        <p:spPr>
          <a:xfrm>
            <a:off x="1563318" y="856343"/>
            <a:ext cx="8771279" cy="4978399"/>
          </a:xfrm>
          <a:prstGeom prst="rect">
            <a:avLst/>
          </a:prstGeom>
        </p:spPr>
      </p:pic>
      <p:sp>
        <p:nvSpPr>
          <p:cNvPr id="5" name="Rectangle 4">
            <a:extLst>
              <a:ext uri="{FF2B5EF4-FFF2-40B4-BE49-F238E27FC236}">
                <a16:creationId xmlns:a16="http://schemas.microsoft.com/office/drawing/2014/main" id="{36CC5430-AE93-BA47-8999-03D1B74C1AA0}"/>
              </a:ext>
            </a:extLst>
          </p:cNvPr>
          <p:cNvSpPr/>
          <p:nvPr/>
        </p:nvSpPr>
        <p:spPr>
          <a:xfrm>
            <a:off x="1563319" y="6074620"/>
            <a:ext cx="8771278" cy="307777"/>
          </a:xfrm>
          <a:prstGeom prst="rect">
            <a:avLst/>
          </a:prstGeom>
        </p:spPr>
        <p:txBody>
          <a:bodyPr wrap="square">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Example scenario from the stated preference experiment</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1186F93-3D57-0D4E-BEC4-4A1CB3D3D3AF}"/>
              </a:ext>
            </a:extLst>
          </p:cNvPr>
          <p:cNvSpPr>
            <a:spLocks noGrp="1"/>
          </p:cNvSpPr>
          <p:nvPr>
            <p:ph type="sldNum" sz="quarter" idx="12"/>
          </p:nvPr>
        </p:nvSpPr>
        <p:spPr/>
        <p:txBody>
          <a:bodyPr/>
          <a:lstStyle/>
          <a:p>
            <a:fld id="{0DA91E6F-4EB0-6248-B322-D547B0FFFEEF}" type="slidenum">
              <a:rPr lang="en-US" smtClean="0"/>
              <a:t>17</a:t>
            </a:fld>
            <a:endParaRPr lang="en-US"/>
          </a:p>
        </p:txBody>
      </p:sp>
    </p:spTree>
    <p:extLst>
      <p:ext uri="{BB962C8B-B14F-4D97-AF65-F5344CB8AC3E}">
        <p14:creationId xmlns:p14="http://schemas.microsoft.com/office/powerpoint/2010/main" val="372473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E509223-F8B0-994A-80F4-7EA99DFF5F36}"/>
              </a:ext>
            </a:extLst>
          </p:cNvPr>
          <p:cNvGraphicFramePr>
            <a:graphicFrameLocks noGrp="1"/>
          </p:cNvGraphicFramePr>
          <p:nvPr/>
        </p:nvGraphicFramePr>
        <p:xfrm>
          <a:off x="2405970" y="1162595"/>
          <a:ext cx="7478260" cy="3982720"/>
        </p:xfrm>
        <a:graphic>
          <a:graphicData uri="http://schemas.openxmlformats.org/drawingml/2006/table">
            <a:tbl>
              <a:tblPr firstRow="1" firstCol="1" bandRow="1"/>
              <a:tblGrid>
                <a:gridCol w="636506">
                  <a:extLst>
                    <a:ext uri="{9D8B030D-6E8A-4147-A177-3AD203B41FA5}">
                      <a16:colId xmlns:a16="http://schemas.microsoft.com/office/drawing/2014/main" val="4027232032"/>
                    </a:ext>
                  </a:extLst>
                </a:gridCol>
                <a:gridCol w="2951924">
                  <a:extLst>
                    <a:ext uri="{9D8B030D-6E8A-4147-A177-3AD203B41FA5}">
                      <a16:colId xmlns:a16="http://schemas.microsoft.com/office/drawing/2014/main" val="501498706"/>
                    </a:ext>
                  </a:extLst>
                </a:gridCol>
                <a:gridCol w="3889830">
                  <a:extLst>
                    <a:ext uri="{9D8B030D-6E8A-4147-A177-3AD203B41FA5}">
                      <a16:colId xmlns:a16="http://schemas.microsoft.com/office/drawing/2014/main" val="3823634152"/>
                    </a:ext>
                  </a:extLst>
                </a:gridCol>
              </a:tblGrid>
              <a:tr h="203200">
                <a:tc>
                  <a:txBody>
                    <a:bodyPr/>
                    <a:lstStyle/>
                    <a:p>
                      <a:pP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Attribute</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Range of values</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165448"/>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Distance to coast</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 coast; 37.5	km, 75km, 200km, 600km</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60927"/>
                  </a:ext>
                </a:extLst>
              </a:tr>
              <a:tr h="203200">
                <a:tc rowSpan="2">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Population size: mid-sized </a:t>
                      </a:r>
                      <a:r>
                        <a:rPr lang="en-AU" sz="1200">
                          <a:effectLst/>
                          <a:latin typeface="Arial" panose="020B0604020202020204" pitchFamily="34" charset="0"/>
                          <a:ea typeface="Times New Roman" panose="02020603050405020304" pitchFamily="18" charset="0"/>
                          <a:cs typeface="Times New Roman" panose="02020603050405020304" pitchFamily="18" charset="0"/>
                        </a:rPr>
                        <a:t>cities</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5k; 10k; 25k; 50k; 75k; 100k</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481532"/>
                  </a:ext>
                </a:extLst>
              </a:tr>
              <a:tr h="203200">
                <a:tc vMerge="1">
                  <a:txBody>
                    <a:bodyPr/>
                    <a:lstStyle/>
                    <a:p>
                      <a:endParaRPr lang="en-US"/>
                    </a:p>
                  </a:txBody>
                  <a:tcPr/>
                </a:tc>
                <a:tc>
                  <a:txBody>
                    <a:bodyPr/>
                    <a:lstStyle/>
                    <a:p>
                      <a:pP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Population size: large cities</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250k; 500k; 750k; 1m; 1.5m; 2m; 2.5m; 5m</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891721"/>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annual income per person</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$55k, $60k, $65k, $70k, $75k, $85k, $90k, $100k</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722409"/>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Unemployment rate</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5%, 7%, 9%, 11%, 13%, 15%</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821697"/>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 centre classification</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industry city; service city; connected city; coastal lifestyle city; mixed function centre; agricultural city</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997499"/>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home sales value </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$240k, $400k, $560k, $650k, $720k, $880k, </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$1.04m, $1.2m</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079433"/>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daily commute time (minutes)</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20, 30, 40, 50, 60, 70, 80, 90</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963552"/>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monthly cost of living for single person (excluding rent)</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$1k; $1.1k; $1.2k; $1.3k; $1.4k; $1.5k</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747880"/>
                  </a:ext>
                </a:extLst>
              </a:tr>
              <a:tr h="203200">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Climate classification</a:t>
                      </a:r>
                      <a:endParaRPr lang="en-A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 humid summer, warm winter; </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warm humid summer, mild winter; </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 dry summer, warm winter;</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 dry summer, cool winter;</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warm temperate;</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mild temperate;</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cool temperate;</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alpine</a:t>
                      </a:r>
                      <a:endParaRPr lang="en-A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933399"/>
                  </a:ext>
                </a:extLst>
              </a:tr>
            </a:tbl>
          </a:graphicData>
        </a:graphic>
      </p:graphicFrame>
      <p:sp>
        <p:nvSpPr>
          <p:cNvPr id="6" name="Rectangle 5">
            <a:extLst>
              <a:ext uri="{FF2B5EF4-FFF2-40B4-BE49-F238E27FC236}">
                <a16:creationId xmlns:a16="http://schemas.microsoft.com/office/drawing/2014/main" id="{5A7BCA24-C0D6-C049-B023-6E410C515724}"/>
              </a:ext>
            </a:extLst>
          </p:cNvPr>
          <p:cNvSpPr/>
          <p:nvPr/>
        </p:nvSpPr>
        <p:spPr>
          <a:xfrm>
            <a:off x="3048000" y="5457149"/>
            <a:ext cx="6096000" cy="523220"/>
          </a:xfrm>
          <a:prstGeom prst="rect">
            <a:avLst/>
          </a:prstGeom>
        </p:spPr>
        <p:txBody>
          <a:bodyPr>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Range of attribute values used in our SP experiments to describe each urban area across different scenarios</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E543435A-3BF9-C846-8587-41B4F49014AC}"/>
              </a:ext>
            </a:extLst>
          </p:cNvPr>
          <p:cNvSpPr>
            <a:spLocks noGrp="1"/>
          </p:cNvSpPr>
          <p:nvPr>
            <p:ph type="sldNum" sz="quarter" idx="12"/>
          </p:nvPr>
        </p:nvSpPr>
        <p:spPr/>
        <p:txBody>
          <a:bodyPr/>
          <a:lstStyle/>
          <a:p>
            <a:fld id="{0DA91E6F-4EB0-6248-B322-D547B0FFFEEF}" type="slidenum">
              <a:rPr lang="en-US" smtClean="0"/>
              <a:t>18</a:t>
            </a:fld>
            <a:endParaRPr lang="en-US"/>
          </a:p>
        </p:txBody>
      </p:sp>
    </p:spTree>
    <p:extLst>
      <p:ext uri="{BB962C8B-B14F-4D97-AF65-F5344CB8AC3E}">
        <p14:creationId xmlns:p14="http://schemas.microsoft.com/office/powerpoint/2010/main" val="371713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37A8273-0052-FE42-9274-34B3B3EC49B7}"/>
              </a:ext>
            </a:extLst>
          </p:cNvPr>
          <p:cNvGraphicFramePr>
            <a:graphicFrameLocks noGrp="1"/>
          </p:cNvGraphicFramePr>
          <p:nvPr/>
        </p:nvGraphicFramePr>
        <p:xfrm>
          <a:off x="696685" y="774277"/>
          <a:ext cx="10827660" cy="5365044"/>
        </p:xfrm>
        <a:graphic>
          <a:graphicData uri="http://schemas.openxmlformats.org/drawingml/2006/table">
            <a:tbl>
              <a:tblPr firstRow="1" firstCol="1" bandRow="1"/>
              <a:tblGrid>
                <a:gridCol w="1393372">
                  <a:extLst>
                    <a:ext uri="{9D8B030D-6E8A-4147-A177-3AD203B41FA5}">
                      <a16:colId xmlns:a16="http://schemas.microsoft.com/office/drawing/2014/main" val="1749672307"/>
                    </a:ext>
                  </a:extLst>
                </a:gridCol>
                <a:gridCol w="2358572">
                  <a:extLst>
                    <a:ext uri="{9D8B030D-6E8A-4147-A177-3AD203B41FA5}">
                      <a16:colId xmlns:a16="http://schemas.microsoft.com/office/drawing/2014/main" val="4011083654"/>
                    </a:ext>
                  </a:extLst>
                </a:gridCol>
                <a:gridCol w="2358572">
                  <a:extLst>
                    <a:ext uri="{9D8B030D-6E8A-4147-A177-3AD203B41FA5}">
                      <a16:colId xmlns:a16="http://schemas.microsoft.com/office/drawing/2014/main" val="3376997400"/>
                    </a:ext>
                  </a:extLst>
                </a:gridCol>
                <a:gridCol w="2358572">
                  <a:extLst>
                    <a:ext uri="{9D8B030D-6E8A-4147-A177-3AD203B41FA5}">
                      <a16:colId xmlns:a16="http://schemas.microsoft.com/office/drawing/2014/main" val="2440384689"/>
                    </a:ext>
                  </a:extLst>
                </a:gridCol>
                <a:gridCol w="2358572">
                  <a:extLst>
                    <a:ext uri="{9D8B030D-6E8A-4147-A177-3AD203B41FA5}">
                      <a16:colId xmlns:a16="http://schemas.microsoft.com/office/drawing/2014/main" val="2830147557"/>
                    </a:ext>
                  </a:extLst>
                </a:gridCol>
              </a:tblGrid>
              <a:tr h="437368">
                <a:tc>
                  <a:txBody>
                    <a:bodyPr/>
                    <a:lstStyle/>
                    <a:p>
                      <a:pP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1</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Metropolitan enthusiasts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2</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3</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4</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Regional enthusiasts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79116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of sample population</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per cent</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per cent</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 per cent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per cent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700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Preferences for city size</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 larger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Preference for smaller cities, ceteris paribus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Neutral</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strong preference for smaller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904954"/>
                  </a:ext>
                </a:extLst>
              </a:tr>
              <a:tr h="947630">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Sensitivity to other city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about wages, distance to coast, and access to urban amenities, insensitive to other attributes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about unemployment rates, insensitive to other attributes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descending order of importance, sensitive to wages, living costs, housing costs, commute times, unemployment, and distance to coast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Insensitive to any other city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17177"/>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Settlement and migration history</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likely to have always lived in large cities, and reluctant to leave large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likely to be currently living in large cities, but have lived in mid-sized cities in the past, and open to moving to one again</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Proportionally split between large and mid-sized city residents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likely to be currently living in a mid-sized city, or have lived in one in the past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899063"/>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Attitudes towards large and mid-sized cities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view large cities as good places to live, would move to smaller cities if offered support for home ownership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View mid-sized cities as good places to retire, would move to smaller cities if offered support for post-retirement living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22467"/>
                  </a:ext>
                </a:extLst>
              </a:tr>
              <a:tr h="1705734">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Demographic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younger, higher-income professionals that are single or part of a couple, and with no children</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a mix of young individuals living in single or shared households, and middle-aged individuals living in households with children. Tend to be university-educated and employed full-time in high-wage managerial or professional jobs in white-collar sectors.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ts val="1300"/>
                        </a:lnSpc>
                        <a:spcBef>
                          <a:spcPts val="200"/>
                        </a:spcBef>
                        <a:spcAft>
                          <a:spcPts val="200"/>
                        </a:spcAft>
                        <a:buClrTx/>
                        <a:buSzTx/>
                        <a:buFontTx/>
                        <a:buNone/>
                        <a:tabLst>
                          <a:tab pos="180340" algn="l"/>
                          <a:tab pos="540385" algn="l"/>
                        </a:tabLst>
                        <a:defRPr/>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49993"/>
                  </a:ext>
                </a:extLst>
              </a:tr>
            </a:tbl>
          </a:graphicData>
        </a:graphic>
      </p:graphicFrame>
      <p:sp>
        <p:nvSpPr>
          <p:cNvPr id="6" name="Rectangle 5">
            <a:extLst>
              <a:ext uri="{FF2B5EF4-FFF2-40B4-BE49-F238E27FC236}">
                <a16:creationId xmlns:a16="http://schemas.microsoft.com/office/drawing/2014/main" id="{8DC3103D-8DE8-3E4B-89E3-C204BF38AE19}"/>
              </a:ext>
            </a:extLst>
          </p:cNvPr>
          <p:cNvSpPr/>
          <p:nvPr/>
        </p:nvSpPr>
        <p:spPr>
          <a:xfrm>
            <a:off x="3048000" y="6255436"/>
            <a:ext cx="6096000" cy="307777"/>
          </a:xfrm>
          <a:prstGeom prst="rect">
            <a:avLst/>
          </a:prstGeom>
        </p:spPr>
        <p:txBody>
          <a:bodyPr>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Narrative summary of different segments in the sample population</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36D895E-47F2-574C-8FC9-81C20F78BE57}"/>
              </a:ext>
            </a:extLst>
          </p:cNvPr>
          <p:cNvSpPr>
            <a:spLocks noGrp="1"/>
          </p:cNvSpPr>
          <p:nvPr>
            <p:ph type="sldNum" sz="quarter" idx="12"/>
          </p:nvPr>
        </p:nvSpPr>
        <p:spPr/>
        <p:txBody>
          <a:bodyPr/>
          <a:lstStyle/>
          <a:p>
            <a:fld id="{0DA91E6F-4EB0-6248-B322-D547B0FFFEEF}" type="slidenum">
              <a:rPr lang="en-US" smtClean="0"/>
              <a:t>19</a:t>
            </a:fld>
            <a:endParaRPr lang="en-US"/>
          </a:p>
        </p:txBody>
      </p:sp>
    </p:spTree>
    <p:extLst>
      <p:ext uri="{BB962C8B-B14F-4D97-AF65-F5344CB8AC3E}">
        <p14:creationId xmlns:p14="http://schemas.microsoft.com/office/powerpoint/2010/main" val="104887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967F6-591A-4B67-A07D-0807F20D70F0}"/>
              </a:ext>
            </a:extLst>
          </p:cNvPr>
          <p:cNvPicPr>
            <a:picLocks noChangeAspect="1"/>
          </p:cNvPicPr>
          <p:nvPr/>
        </p:nvPicPr>
        <p:blipFill>
          <a:blip r:embed="rId2"/>
          <a:stretch>
            <a:fillRect/>
          </a:stretch>
        </p:blipFill>
        <p:spPr>
          <a:xfrm>
            <a:off x="1141529" y="175311"/>
            <a:ext cx="3774420" cy="2612460"/>
          </a:xfrm>
          <a:prstGeom prst="rect">
            <a:avLst/>
          </a:prstGeom>
        </p:spPr>
      </p:pic>
      <p:pic>
        <p:nvPicPr>
          <p:cNvPr id="7" name="Picture 6">
            <a:extLst>
              <a:ext uri="{FF2B5EF4-FFF2-40B4-BE49-F238E27FC236}">
                <a16:creationId xmlns:a16="http://schemas.microsoft.com/office/drawing/2014/main" id="{15DEFB12-1025-4232-9ED5-C5FFCB09E242}"/>
              </a:ext>
            </a:extLst>
          </p:cNvPr>
          <p:cNvPicPr>
            <a:picLocks noChangeAspect="1"/>
          </p:cNvPicPr>
          <p:nvPr/>
        </p:nvPicPr>
        <p:blipFill>
          <a:blip r:embed="rId3"/>
          <a:stretch>
            <a:fillRect/>
          </a:stretch>
        </p:blipFill>
        <p:spPr>
          <a:xfrm>
            <a:off x="157027" y="2978091"/>
            <a:ext cx="5618676" cy="3240981"/>
          </a:xfrm>
          <a:prstGeom prst="rect">
            <a:avLst/>
          </a:prstGeom>
        </p:spPr>
      </p:pic>
      <p:sp>
        <p:nvSpPr>
          <p:cNvPr id="11" name="Rectangle 10">
            <a:extLst>
              <a:ext uri="{FF2B5EF4-FFF2-40B4-BE49-F238E27FC236}">
                <a16:creationId xmlns:a16="http://schemas.microsoft.com/office/drawing/2014/main" id="{DEC39B6B-0F12-4913-9923-B27CDBB92EF5}"/>
              </a:ext>
            </a:extLst>
          </p:cNvPr>
          <p:cNvSpPr/>
          <p:nvPr/>
        </p:nvSpPr>
        <p:spPr>
          <a:xfrm>
            <a:off x="165415" y="175310"/>
            <a:ext cx="5572911" cy="6507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8FA76723-C645-4616-B71D-8936E342F316}"/>
              </a:ext>
            </a:extLst>
          </p:cNvPr>
          <p:cNvGrpSpPr/>
          <p:nvPr/>
        </p:nvGrpSpPr>
        <p:grpSpPr>
          <a:xfrm>
            <a:off x="6096000" y="154677"/>
            <a:ext cx="5572912" cy="6507380"/>
            <a:chOff x="5796793" y="175310"/>
            <a:chExt cx="5572912" cy="6507380"/>
          </a:xfrm>
        </p:grpSpPr>
        <p:pic>
          <p:nvPicPr>
            <p:cNvPr id="8" name="Picture 7">
              <a:extLst>
                <a:ext uri="{FF2B5EF4-FFF2-40B4-BE49-F238E27FC236}">
                  <a16:creationId xmlns:a16="http://schemas.microsoft.com/office/drawing/2014/main" id="{ED509EF0-1D9C-4201-A243-D835A8E24427}"/>
                </a:ext>
              </a:extLst>
            </p:cNvPr>
            <p:cNvPicPr>
              <a:picLocks noChangeAspect="1"/>
            </p:cNvPicPr>
            <p:nvPr/>
          </p:nvPicPr>
          <p:blipFill>
            <a:blip r:embed="rId4"/>
            <a:stretch>
              <a:fillRect/>
            </a:stretch>
          </p:blipFill>
          <p:spPr>
            <a:xfrm>
              <a:off x="5806124" y="175310"/>
              <a:ext cx="5563581" cy="6074229"/>
            </a:xfrm>
            <a:prstGeom prst="rect">
              <a:avLst/>
            </a:prstGeom>
            <a:ln>
              <a:noFill/>
            </a:ln>
          </p:spPr>
        </p:pic>
        <p:sp>
          <p:nvSpPr>
            <p:cNvPr id="10" name="TextBox 9">
              <a:extLst>
                <a:ext uri="{FF2B5EF4-FFF2-40B4-BE49-F238E27FC236}">
                  <a16:creationId xmlns:a16="http://schemas.microsoft.com/office/drawing/2014/main" id="{A6AE6919-1641-4DB6-82AB-23961DAB57E4}"/>
                </a:ext>
              </a:extLst>
            </p:cNvPr>
            <p:cNvSpPr txBox="1"/>
            <p:nvPr/>
          </p:nvSpPr>
          <p:spPr>
            <a:xfrm>
              <a:off x="5806124" y="6249539"/>
              <a:ext cx="5332171" cy="276999"/>
            </a:xfrm>
            <a:prstGeom prst="rect">
              <a:avLst/>
            </a:prstGeom>
            <a:noFill/>
          </p:spPr>
          <p:txBody>
            <a:bodyPr wrap="square">
              <a:spAutoFit/>
            </a:bodyPr>
            <a:lstStyle/>
            <a:p>
              <a:pPr algn="l"/>
              <a:r>
                <a:rPr lang="en-US" sz="1200" i="1"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hlinkClick r:id="rId5"/>
                </a:rPr>
                <a:t>https://www.sbs.com.au/language/english/living-in-regional-australia</a:t>
              </a:r>
              <a:endParaRPr lang="en-US" sz="1200" i="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159A518-6D8A-4E67-92A1-63A13887C067}"/>
                </a:ext>
              </a:extLst>
            </p:cNvPr>
            <p:cNvSpPr/>
            <p:nvPr/>
          </p:nvSpPr>
          <p:spPr>
            <a:xfrm>
              <a:off x="5796793" y="175310"/>
              <a:ext cx="5572912" cy="6507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TextBox 14">
            <a:extLst>
              <a:ext uri="{FF2B5EF4-FFF2-40B4-BE49-F238E27FC236}">
                <a16:creationId xmlns:a16="http://schemas.microsoft.com/office/drawing/2014/main" id="{41707AC9-8669-4177-A2A1-786068A02EE5}"/>
              </a:ext>
            </a:extLst>
          </p:cNvPr>
          <p:cNvSpPr txBox="1"/>
          <p:nvPr/>
        </p:nvSpPr>
        <p:spPr>
          <a:xfrm>
            <a:off x="165415" y="6228906"/>
            <a:ext cx="5572911" cy="461665"/>
          </a:xfrm>
          <a:prstGeom prst="rect">
            <a:avLst/>
          </a:prstGeom>
          <a:noFill/>
        </p:spPr>
        <p:txBody>
          <a:bodyPr wrap="square">
            <a:spAutoFit/>
          </a:bodyPr>
          <a:lstStyle/>
          <a:p>
            <a:r>
              <a:rPr lang="en-AU" sz="1200" i="1" dirty="0">
                <a:latin typeface="Arial" panose="020B0604020202020204" pitchFamily="34" charset="0"/>
                <a:cs typeface="Arial" panose="020B0604020202020204" pitchFamily="34" charset="0"/>
              </a:rPr>
              <a:t>Source: </a:t>
            </a:r>
            <a:r>
              <a:rPr lang="en-AU" sz="1200" i="1" dirty="0">
                <a:solidFill>
                  <a:srgbClr val="0563C1"/>
                </a:solidFill>
                <a:latin typeface="Arial" panose="020B0604020202020204" pitchFamily="34" charset="0"/>
                <a:cs typeface="Arial" panose="020B0604020202020204" pitchFamily="34" charset="0"/>
                <a:hlinkClick r:id="rId6"/>
              </a:rPr>
              <a:t>https://7news.com.au/news/immigration/sydney-melbourne-exodus-not-over-yet-c-4819385</a:t>
            </a:r>
            <a:r>
              <a:rPr lang="en-AU" sz="1200" i="1" dirty="0">
                <a:solidFill>
                  <a:srgbClr val="0563C1"/>
                </a:solidFill>
                <a:latin typeface="Arial" panose="020B0604020202020204" pitchFamily="34" charset="0"/>
                <a:cs typeface="Arial" panose="020B0604020202020204" pitchFamily="34" charset="0"/>
              </a:rPr>
              <a:t> </a:t>
            </a:r>
            <a:r>
              <a:rPr lang="en-AU" sz="12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433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37A8273-0052-FE42-9274-34B3B3EC49B7}"/>
              </a:ext>
            </a:extLst>
          </p:cNvPr>
          <p:cNvGraphicFramePr>
            <a:graphicFrameLocks noGrp="1"/>
          </p:cNvGraphicFramePr>
          <p:nvPr>
            <p:extLst>
              <p:ext uri="{D42A27DB-BD31-4B8C-83A1-F6EECF244321}">
                <p14:modId xmlns:p14="http://schemas.microsoft.com/office/powerpoint/2010/main" val="4173263415"/>
              </p:ext>
            </p:extLst>
          </p:nvPr>
        </p:nvGraphicFramePr>
        <p:xfrm>
          <a:off x="696685" y="774277"/>
          <a:ext cx="10827660" cy="5365044"/>
        </p:xfrm>
        <a:graphic>
          <a:graphicData uri="http://schemas.openxmlformats.org/drawingml/2006/table">
            <a:tbl>
              <a:tblPr firstRow="1" firstCol="1" bandRow="1"/>
              <a:tblGrid>
                <a:gridCol w="1393372">
                  <a:extLst>
                    <a:ext uri="{9D8B030D-6E8A-4147-A177-3AD203B41FA5}">
                      <a16:colId xmlns:a16="http://schemas.microsoft.com/office/drawing/2014/main" val="1749672307"/>
                    </a:ext>
                  </a:extLst>
                </a:gridCol>
                <a:gridCol w="2358572">
                  <a:extLst>
                    <a:ext uri="{9D8B030D-6E8A-4147-A177-3AD203B41FA5}">
                      <a16:colId xmlns:a16="http://schemas.microsoft.com/office/drawing/2014/main" val="4011083654"/>
                    </a:ext>
                  </a:extLst>
                </a:gridCol>
                <a:gridCol w="2358572">
                  <a:extLst>
                    <a:ext uri="{9D8B030D-6E8A-4147-A177-3AD203B41FA5}">
                      <a16:colId xmlns:a16="http://schemas.microsoft.com/office/drawing/2014/main" val="3376997400"/>
                    </a:ext>
                  </a:extLst>
                </a:gridCol>
                <a:gridCol w="2358572">
                  <a:extLst>
                    <a:ext uri="{9D8B030D-6E8A-4147-A177-3AD203B41FA5}">
                      <a16:colId xmlns:a16="http://schemas.microsoft.com/office/drawing/2014/main" val="2440384689"/>
                    </a:ext>
                  </a:extLst>
                </a:gridCol>
                <a:gridCol w="2358572">
                  <a:extLst>
                    <a:ext uri="{9D8B030D-6E8A-4147-A177-3AD203B41FA5}">
                      <a16:colId xmlns:a16="http://schemas.microsoft.com/office/drawing/2014/main" val="2830147557"/>
                    </a:ext>
                  </a:extLst>
                </a:gridCol>
              </a:tblGrid>
              <a:tr h="437368">
                <a:tc>
                  <a:txBody>
                    <a:bodyPr/>
                    <a:lstStyle/>
                    <a:p>
                      <a:pP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1</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Metropolitan enthusiasts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Class 2</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Class 3</a:t>
                      </a:r>
                      <a:endParaRPr lang="en-AU" sz="14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4</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Regional enthusiasts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79116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of sample population</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per cent</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21 per cent</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54 per cent</a:t>
                      </a:r>
                      <a:endParaRPr lang="en-AU" sz="14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per cent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700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Preferences for city size</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 larger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Preference for smaller cities, ceteris paribus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Neutral</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strong preference for smaller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904954"/>
                  </a:ext>
                </a:extLst>
              </a:tr>
              <a:tr h="947630">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Sensitivity to other city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about wages, distance to coast, and access to urban amenities, insensitive to other attributes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Care about unemployment rates, insensitive to other attributes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In descending order of importance, sensitive to wages, living costs, housing costs, commute times, unemployment, and distance to coast</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Insensitive to any other city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17177"/>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Settlement and migration history</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likely to have always lived in large cities, and reluctant to leave large cities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Highly likely to be currently living in large cities, but have lived in mid-sized cities in the past, and open to moving to one again</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Proportionally split between large and mid-sized city residents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likely to be currently living in a mid-sized city, or have lived in one in the past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899063"/>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Attitudes towards large and mid-sized cities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Do not view large cities as good places to live, would move to smaller cities if offered support for home ownership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View mid-sized cities as good places to retire, would move to smaller cities if offered support for post-retirement living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22467"/>
                  </a:ext>
                </a:extLst>
              </a:tr>
              <a:tr h="1705734">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Demographic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younger, higher-income professionals that are single or part of a couple, and with no children</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More likely to be a mix of young individuals living in single or shared households, and middle-aged individuals living in households with children. Tend to be university-educated and employed full-time in high-wage managerial or professional jobs in white-collar sectors.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ts val="1300"/>
                        </a:lnSpc>
                        <a:spcBef>
                          <a:spcPts val="200"/>
                        </a:spcBef>
                        <a:spcAft>
                          <a:spcPts val="200"/>
                        </a:spcAft>
                        <a:buClrTx/>
                        <a:buSzTx/>
                        <a:buFontTx/>
                        <a:buNone/>
                        <a:tabLst>
                          <a:tab pos="180340" algn="l"/>
                          <a:tab pos="540385" algn="l"/>
                        </a:tabLst>
                        <a:defRPr/>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49993"/>
                  </a:ext>
                </a:extLst>
              </a:tr>
            </a:tbl>
          </a:graphicData>
        </a:graphic>
      </p:graphicFrame>
      <p:sp>
        <p:nvSpPr>
          <p:cNvPr id="6" name="Rectangle 5">
            <a:extLst>
              <a:ext uri="{FF2B5EF4-FFF2-40B4-BE49-F238E27FC236}">
                <a16:creationId xmlns:a16="http://schemas.microsoft.com/office/drawing/2014/main" id="{8DC3103D-8DE8-3E4B-89E3-C204BF38AE19}"/>
              </a:ext>
            </a:extLst>
          </p:cNvPr>
          <p:cNvSpPr/>
          <p:nvPr/>
        </p:nvSpPr>
        <p:spPr>
          <a:xfrm>
            <a:off x="3048000" y="6255436"/>
            <a:ext cx="6096000" cy="307777"/>
          </a:xfrm>
          <a:prstGeom prst="rect">
            <a:avLst/>
          </a:prstGeom>
        </p:spPr>
        <p:txBody>
          <a:bodyPr>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Narrative summary of different segments in the sample population</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36D895E-47F2-574C-8FC9-81C20F78BE57}"/>
              </a:ext>
            </a:extLst>
          </p:cNvPr>
          <p:cNvSpPr>
            <a:spLocks noGrp="1"/>
          </p:cNvSpPr>
          <p:nvPr>
            <p:ph type="sldNum" sz="quarter" idx="12"/>
          </p:nvPr>
        </p:nvSpPr>
        <p:spPr/>
        <p:txBody>
          <a:bodyPr/>
          <a:lstStyle/>
          <a:p>
            <a:fld id="{0DA91E6F-4EB0-6248-B322-D547B0FFFEEF}" type="slidenum">
              <a:rPr lang="en-US" smtClean="0"/>
              <a:t>20</a:t>
            </a:fld>
            <a:endParaRPr lang="en-US"/>
          </a:p>
        </p:txBody>
      </p:sp>
    </p:spTree>
    <p:extLst>
      <p:ext uri="{BB962C8B-B14F-4D97-AF65-F5344CB8AC3E}">
        <p14:creationId xmlns:p14="http://schemas.microsoft.com/office/powerpoint/2010/main" val="46032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37A8273-0052-FE42-9274-34B3B3EC49B7}"/>
              </a:ext>
            </a:extLst>
          </p:cNvPr>
          <p:cNvGraphicFramePr>
            <a:graphicFrameLocks noGrp="1"/>
          </p:cNvGraphicFramePr>
          <p:nvPr>
            <p:extLst>
              <p:ext uri="{D42A27DB-BD31-4B8C-83A1-F6EECF244321}">
                <p14:modId xmlns:p14="http://schemas.microsoft.com/office/powerpoint/2010/main" val="229553654"/>
              </p:ext>
            </p:extLst>
          </p:nvPr>
        </p:nvGraphicFramePr>
        <p:xfrm>
          <a:off x="696685" y="774277"/>
          <a:ext cx="10827660" cy="5365044"/>
        </p:xfrm>
        <a:graphic>
          <a:graphicData uri="http://schemas.openxmlformats.org/drawingml/2006/table">
            <a:tbl>
              <a:tblPr firstRow="1" firstCol="1" bandRow="1"/>
              <a:tblGrid>
                <a:gridCol w="1393372">
                  <a:extLst>
                    <a:ext uri="{9D8B030D-6E8A-4147-A177-3AD203B41FA5}">
                      <a16:colId xmlns:a16="http://schemas.microsoft.com/office/drawing/2014/main" val="1749672307"/>
                    </a:ext>
                  </a:extLst>
                </a:gridCol>
                <a:gridCol w="2358572">
                  <a:extLst>
                    <a:ext uri="{9D8B030D-6E8A-4147-A177-3AD203B41FA5}">
                      <a16:colId xmlns:a16="http://schemas.microsoft.com/office/drawing/2014/main" val="4011083654"/>
                    </a:ext>
                  </a:extLst>
                </a:gridCol>
                <a:gridCol w="2358572">
                  <a:extLst>
                    <a:ext uri="{9D8B030D-6E8A-4147-A177-3AD203B41FA5}">
                      <a16:colId xmlns:a16="http://schemas.microsoft.com/office/drawing/2014/main" val="3376997400"/>
                    </a:ext>
                  </a:extLst>
                </a:gridCol>
                <a:gridCol w="2358572">
                  <a:extLst>
                    <a:ext uri="{9D8B030D-6E8A-4147-A177-3AD203B41FA5}">
                      <a16:colId xmlns:a16="http://schemas.microsoft.com/office/drawing/2014/main" val="2440384689"/>
                    </a:ext>
                  </a:extLst>
                </a:gridCol>
                <a:gridCol w="2358572">
                  <a:extLst>
                    <a:ext uri="{9D8B030D-6E8A-4147-A177-3AD203B41FA5}">
                      <a16:colId xmlns:a16="http://schemas.microsoft.com/office/drawing/2014/main" val="2830147557"/>
                    </a:ext>
                  </a:extLst>
                </a:gridCol>
              </a:tblGrid>
              <a:tr h="437368">
                <a:tc>
                  <a:txBody>
                    <a:bodyPr/>
                    <a:lstStyle/>
                    <a:p>
                      <a:pP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Class 1</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Metropolitan enthusiasts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2</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 3</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Class 4</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r>
                        <a:rPr lang="en-AU" sz="1200" b="1"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Regional enthusiasts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79116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of sample population</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16 per cent</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per cent</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 per cent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9 per cent</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7009"/>
                  </a:ext>
                </a:extLst>
              </a:tr>
              <a:tr h="379052">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Preferences for city size</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Prefer larger cities</a:t>
                      </a:r>
                      <a:endParaRPr lang="en-AU" sz="140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Preference for smaller cities, ceteris paribus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Neutral</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Very strong preference for smaller cities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904954"/>
                  </a:ext>
                </a:extLst>
              </a:tr>
              <a:tr h="947630">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Sensitivity to other city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Care about wages, distance to coast, and access to urban amenities, insensitive to other attributes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about unemployment rates, insensitive to other attributes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descending order of importance, sensitive to wages, living costs, housing costs, commute times, unemployment, and distance to coast</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Insensitive to any other city characteristics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17177"/>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Settlement and migration history</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Highly likely to have always lived in large cities, and reluctant to leave large cities</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Highly likely to be currently living in large cities, but have lived in mid-sized cities in the past, and open to moving to one again</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Proportionally split between large and mid-sized city residents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Most likely to be currently living in a mid-sized city, or have lived in one in the past</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899063"/>
                  </a:ext>
                </a:extLst>
              </a:tr>
              <a:tr h="758104">
                <a:tc>
                  <a:txBody>
                    <a:bodyPr/>
                    <a:lstStyle/>
                    <a:p>
                      <a:pPr>
                        <a:lnSpc>
                          <a:spcPts val="1300"/>
                        </a:lnSpc>
                        <a:spcBef>
                          <a:spcPts val="200"/>
                        </a:spcBef>
                        <a:spcAft>
                          <a:spcPts val="200"/>
                        </a:spcAft>
                        <a:tabLst>
                          <a:tab pos="180340" algn="l"/>
                          <a:tab pos="540385" algn="l"/>
                        </a:tabLs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Attitudes towards large and mid-sized cities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view large cities as good places to live, would move to smaller cities if offered support for home ownership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View mid-sized cities as good places to retire, would move to smaller cities if offered support for post-retirement living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22467"/>
                  </a:ext>
                </a:extLst>
              </a:tr>
              <a:tr h="1705734">
                <a:tc>
                  <a:txBody>
                    <a:bodyPr/>
                    <a:lstStyle/>
                    <a:p>
                      <a:pPr>
                        <a:lnSpc>
                          <a:spcPts val="1300"/>
                        </a:lnSpc>
                        <a:spcBef>
                          <a:spcPts val="200"/>
                        </a:spcBef>
                        <a:spcAft>
                          <a:spcPts val="200"/>
                        </a:spcAft>
                        <a:tabLst>
                          <a:tab pos="180340" algn="l"/>
                          <a:tab pos="540385" algn="l"/>
                        </a:tabLst>
                      </a:pPr>
                      <a:r>
                        <a:rPr lang="en-AU"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Demographic characteristics</a:t>
                      </a:r>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More likely to be younger, higher-income professionals that are single or part of a couple, and with no children</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a mix of young individuals living in single or shared households, and middle-aged individuals living in households with children. Tend to be university-educated and employed full-time in high-wage managerial or professional jobs in white-collar sectors.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Bef>
                          <a:spcPts val="200"/>
                        </a:spcBef>
                        <a:spcAft>
                          <a:spcPts val="200"/>
                        </a:spcAft>
                        <a:tabLst>
                          <a:tab pos="180340" algn="l"/>
                          <a:tab pos="540385"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ts val="1300"/>
                        </a:lnSpc>
                        <a:spcBef>
                          <a:spcPts val="200"/>
                        </a:spcBef>
                        <a:spcAft>
                          <a:spcPts val="200"/>
                        </a:spcAft>
                        <a:buClrTx/>
                        <a:buSzTx/>
                        <a:buFontTx/>
                        <a:buNone/>
                        <a:tabLst>
                          <a:tab pos="180340" algn="l"/>
                          <a:tab pos="540385" algn="l"/>
                        </a:tabLst>
                        <a:defRPr/>
                      </a:pPr>
                      <a:r>
                        <a:rPr lang="en-AU" sz="12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rPr>
                        <a:t>More likely to be older, lower-income individuals without a college degree that are employed part-time or retired</a:t>
                      </a: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Bef>
                          <a:spcPts val="200"/>
                        </a:spcBef>
                        <a:spcAft>
                          <a:spcPts val="200"/>
                        </a:spcAft>
                        <a:tabLst>
                          <a:tab pos="180340" algn="l"/>
                          <a:tab pos="540385" algn="l"/>
                        </a:tabLst>
                      </a:pPr>
                      <a:endParaRPr lang="en-AU" sz="1400" dirty="0">
                        <a:solidFill>
                          <a:schemeClr val="bg2">
                            <a:lumMod val="9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49993"/>
                  </a:ext>
                </a:extLst>
              </a:tr>
            </a:tbl>
          </a:graphicData>
        </a:graphic>
      </p:graphicFrame>
      <p:sp>
        <p:nvSpPr>
          <p:cNvPr id="6" name="Rectangle 5">
            <a:extLst>
              <a:ext uri="{FF2B5EF4-FFF2-40B4-BE49-F238E27FC236}">
                <a16:creationId xmlns:a16="http://schemas.microsoft.com/office/drawing/2014/main" id="{8DC3103D-8DE8-3E4B-89E3-C204BF38AE19}"/>
              </a:ext>
            </a:extLst>
          </p:cNvPr>
          <p:cNvSpPr/>
          <p:nvPr/>
        </p:nvSpPr>
        <p:spPr>
          <a:xfrm>
            <a:off x="3048000" y="6255436"/>
            <a:ext cx="6096000" cy="307777"/>
          </a:xfrm>
          <a:prstGeom prst="rect">
            <a:avLst/>
          </a:prstGeom>
        </p:spPr>
        <p:txBody>
          <a:bodyPr>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Narrative summary of different segments in the sample population</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36D895E-47F2-574C-8FC9-81C20F78BE57}"/>
              </a:ext>
            </a:extLst>
          </p:cNvPr>
          <p:cNvSpPr>
            <a:spLocks noGrp="1"/>
          </p:cNvSpPr>
          <p:nvPr>
            <p:ph type="sldNum" sz="quarter" idx="12"/>
          </p:nvPr>
        </p:nvSpPr>
        <p:spPr/>
        <p:txBody>
          <a:bodyPr/>
          <a:lstStyle/>
          <a:p>
            <a:fld id="{0DA91E6F-4EB0-6248-B322-D547B0FFFEEF}" type="slidenum">
              <a:rPr lang="en-US" smtClean="0"/>
              <a:t>21</a:t>
            </a:fld>
            <a:endParaRPr lang="en-US"/>
          </a:p>
        </p:txBody>
      </p:sp>
    </p:spTree>
    <p:extLst>
      <p:ext uri="{BB962C8B-B14F-4D97-AF65-F5344CB8AC3E}">
        <p14:creationId xmlns:p14="http://schemas.microsoft.com/office/powerpoint/2010/main" val="285434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F1F1A2-61A5-0B4B-861D-65242D4DA2B2}"/>
              </a:ext>
            </a:extLst>
          </p:cNvPr>
          <p:cNvSpPr/>
          <p:nvPr/>
        </p:nvSpPr>
        <p:spPr>
          <a:xfrm>
            <a:off x="745067" y="1948336"/>
            <a:ext cx="10430933" cy="3724096"/>
          </a:xfrm>
          <a:prstGeom prst="rect">
            <a:avLst/>
          </a:prstGeom>
        </p:spPr>
        <p:txBody>
          <a:bodyPr wrap="square">
            <a:spAutoFit/>
          </a:bodyPr>
          <a:lstStyle/>
          <a:p>
            <a:pPr marL="342900" indent="-342900">
              <a:spcAft>
                <a:spcPts val="2400"/>
              </a:spcAft>
              <a:buFont typeface="+mj-lt"/>
              <a:buAutoNum type="arabicPeriod"/>
            </a:pPr>
            <a:r>
              <a:rPr lang="en-AU" sz="1600" b="1" dirty="0">
                <a:latin typeface="ArialMT"/>
              </a:rPr>
              <a:t>Develop local employment opportunities in regional centres</a:t>
            </a:r>
            <a:r>
              <a:rPr lang="en-AU" sz="1600" dirty="0">
                <a:latin typeface="ArialMT"/>
              </a:rPr>
              <a:t>: One-in-five Australians is open to moving to a mid-sized city if it could offer comparable employment and education opportunities to large cities </a:t>
            </a:r>
          </a:p>
          <a:p>
            <a:pPr marL="342900" indent="-342900">
              <a:spcAft>
                <a:spcPts val="2400"/>
              </a:spcAft>
              <a:buFont typeface="+mj-lt"/>
              <a:buAutoNum type="arabicPeriod"/>
            </a:pPr>
            <a:r>
              <a:rPr lang="en-AU" sz="1600" b="1" dirty="0">
                <a:latin typeface="ArialMT"/>
              </a:rPr>
              <a:t>Develop higher education institutions in regional centres: </a:t>
            </a:r>
            <a:r>
              <a:rPr lang="en-AU" sz="1600" dirty="0">
                <a:latin typeface="ArialMT"/>
              </a:rPr>
              <a:t>On average, mid-sized urban areas have had net out-migration rates of 30 per cent for young adults over the period 2011-16, and our analysis finds that these individuals place the greatest importance on employment and education opportunities </a:t>
            </a:r>
          </a:p>
          <a:p>
            <a:pPr marL="342900" indent="-342900">
              <a:spcAft>
                <a:spcPts val="2400"/>
              </a:spcAft>
              <a:buFont typeface="+mj-lt"/>
              <a:buAutoNum type="arabicPeriod"/>
            </a:pPr>
            <a:r>
              <a:rPr lang="en-AU" sz="1600" b="1" dirty="0">
                <a:latin typeface="ArialMT"/>
              </a:rPr>
              <a:t>Develop digital infrastructure in regional centres to support remote working and long-distance learning: </a:t>
            </a:r>
            <a:r>
              <a:rPr lang="en-AU" sz="1600" dirty="0">
                <a:latin typeface="ArialMT"/>
              </a:rPr>
              <a:t>Widespread adoption of remote working and long-distance learning arrangements during the COVID-19 pandemic could make employment and education opportunities available in regional centres </a:t>
            </a:r>
          </a:p>
          <a:p>
            <a:pPr marL="342900" indent="-342900">
              <a:spcAft>
                <a:spcPts val="2400"/>
              </a:spcAft>
              <a:buFont typeface="+mj-lt"/>
              <a:buAutoNum type="arabicPeriod"/>
            </a:pPr>
            <a:r>
              <a:rPr lang="en-AU" sz="1600" b="1" dirty="0">
                <a:latin typeface="ArialMT"/>
              </a:rPr>
              <a:t>Develop physical infrastructure for post-retirement living in regional centres: </a:t>
            </a:r>
            <a:r>
              <a:rPr lang="en-AU" sz="1600" dirty="0">
                <a:latin typeface="ArialMT"/>
              </a:rPr>
              <a:t>One-in-two Australians view mid-sized cities as excellent places to retire, and would be encouraged to move there if they could get support for post retirement living in terms of healthcare, home ownership and access to other amenities.</a:t>
            </a:r>
          </a:p>
        </p:txBody>
      </p:sp>
      <p:sp>
        <p:nvSpPr>
          <p:cNvPr id="5" name="TextBox 4">
            <a:extLst>
              <a:ext uri="{FF2B5EF4-FFF2-40B4-BE49-F238E27FC236}">
                <a16:creationId xmlns:a16="http://schemas.microsoft.com/office/drawing/2014/main" id="{216CA8C2-E83E-EE4D-8FBF-238213794F32}"/>
              </a:ext>
            </a:extLst>
          </p:cNvPr>
          <p:cNvSpPr txBox="1"/>
          <p:nvPr/>
        </p:nvSpPr>
        <p:spPr>
          <a:xfrm>
            <a:off x="745067" y="1127237"/>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Policy development options</a:t>
            </a:r>
          </a:p>
        </p:txBody>
      </p:sp>
      <p:cxnSp>
        <p:nvCxnSpPr>
          <p:cNvPr id="6" name="Straight Connector 5">
            <a:extLst>
              <a:ext uri="{FF2B5EF4-FFF2-40B4-BE49-F238E27FC236}">
                <a16:creationId xmlns:a16="http://schemas.microsoft.com/office/drawing/2014/main" id="{62BB8F29-5322-3147-9403-D3345AD08FA0}"/>
              </a:ext>
            </a:extLst>
          </p:cNvPr>
          <p:cNvCxnSpPr>
            <a:cxnSpLocks/>
          </p:cNvCxnSpPr>
          <p:nvPr/>
        </p:nvCxnSpPr>
        <p:spPr>
          <a:xfrm>
            <a:off x="745067" y="1622305"/>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FBE583CB-97CC-A04C-90FB-A81483C43763}"/>
              </a:ext>
            </a:extLst>
          </p:cNvPr>
          <p:cNvSpPr>
            <a:spLocks noGrp="1"/>
          </p:cNvSpPr>
          <p:nvPr>
            <p:ph type="sldNum" sz="quarter" idx="12"/>
          </p:nvPr>
        </p:nvSpPr>
        <p:spPr>
          <a:xfrm>
            <a:off x="8610600" y="6356350"/>
            <a:ext cx="2743200" cy="365125"/>
          </a:xfrm>
        </p:spPr>
        <p:txBody>
          <a:bodyPr/>
          <a:lstStyle/>
          <a:p>
            <a:fld id="{0DA91E6F-4EB0-6248-B322-D547B0FFFEEF}" type="slidenum">
              <a:rPr lang="en-US" smtClean="0"/>
              <a:t>22</a:t>
            </a:fld>
            <a:endParaRPr lang="en-US" dirty="0"/>
          </a:p>
        </p:txBody>
      </p:sp>
    </p:spTree>
    <p:extLst>
      <p:ext uri="{BB962C8B-B14F-4D97-AF65-F5344CB8AC3E}">
        <p14:creationId xmlns:p14="http://schemas.microsoft.com/office/powerpoint/2010/main" val="372496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C12A05-8226-4C1B-8C1C-A5F1BC11E327}"/>
              </a:ext>
            </a:extLst>
          </p:cNvPr>
          <p:cNvSpPr txBox="1"/>
          <p:nvPr/>
        </p:nvSpPr>
        <p:spPr>
          <a:xfrm>
            <a:off x="745067" y="1127237"/>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Future work extension</a:t>
            </a:r>
          </a:p>
        </p:txBody>
      </p:sp>
      <p:cxnSp>
        <p:nvCxnSpPr>
          <p:cNvPr id="7" name="Straight Connector 6">
            <a:extLst>
              <a:ext uri="{FF2B5EF4-FFF2-40B4-BE49-F238E27FC236}">
                <a16:creationId xmlns:a16="http://schemas.microsoft.com/office/drawing/2014/main" id="{62F75DC7-F267-44F3-9953-826AFD4D3FC1}"/>
              </a:ext>
            </a:extLst>
          </p:cNvPr>
          <p:cNvCxnSpPr>
            <a:cxnSpLocks/>
          </p:cNvCxnSpPr>
          <p:nvPr/>
        </p:nvCxnSpPr>
        <p:spPr>
          <a:xfrm>
            <a:off x="745067" y="1622305"/>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1AD24B-D4DC-4C98-A3B5-FBC2860ADE95}"/>
              </a:ext>
            </a:extLst>
          </p:cNvPr>
          <p:cNvSpPr txBox="1"/>
          <p:nvPr/>
        </p:nvSpPr>
        <p:spPr>
          <a:xfrm>
            <a:off x="756062" y="1772955"/>
            <a:ext cx="10430932" cy="2308324"/>
          </a:xfrm>
          <a:prstGeom prst="rect">
            <a:avLst/>
          </a:prstGeom>
          <a:noFill/>
        </p:spPr>
        <p:txBody>
          <a:bodyPr wrap="square">
            <a:spAutoFit/>
          </a:bodyPr>
          <a:lstStyle/>
          <a:p>
            <a:r>
              <a:rPr lang="en-AU" b="1" dirty="0">
                <a:latin typeface="Arial" panose="020B0604020202020204" pitchFamily="34" charset="0"/>
                <a:cs typeface="Arial" panose="020B0604020202020204" pitchFamily="34" charset="0"/>
              </a:rPr>
              <a:t>Research objective</a:t>
            </a:r>
          </a:p>
          <a:p>
            <a:pPr marL="342900" indent="-342900">
              <a:buAutoNum type="arabicParenBoth"/>
            </a:pPr>
            <a:r>
              <a:rPr lang="en-AU" dirty="0">
                <a:latin typeface="Arial" panose="020B0604020202020204" pitchFamily="34" charset="0"/>
                <a:cs typeface="Arial" panose="020B0604020202020204" pitchFamily="34" charset="0"/>
              </a:rPr>
              <a:t>Examine the primary determinants of firm and residential location patterns across Australia;</a:t>
            </a:r>
          </a:p>
          <a:p>
            <a:pPr marL="342900" indent="-342900">
              <a:buAutoNum type="arabicParenBoth"/>
            </a:pPr>
            <a:r>
              <a:rPr lang="en-AU" dirty="0">
                <a:latin typeface="Arial" panose="020B0604020202020204" pitchFamily="34" charset="0"/>
                <a:cs typeface="Arial" panose="020B0604020202020204" pitchFamily="34" charset="0"/>
              </a:rPr>
              <a:t>Identify key drivers of or barriers to attracting and retaining businesses and households to regional cities;</a:t>
            </a:r>
          </a:p>
          <a:p>
            <a:pPr marL="342900" indent="-342900">
              <a:buAutoNum type="arabicParenBoth"/>
            </a:pPr>
            <a:r>
              <a:rPr lang="en-AU" dirty="0">
                <a:latin typeface="Arial" panose="020B0604020202020204" pitchFamily="34" charset="0"/>
                <a:cs typeface="Arial" panose="020B0604020202020204" pitchFamily="34" charset="0"/>
              </a:rPr>
              <a:t>Analyse possible long-term impacts of COVID-19 on firm and residential location decisions across metropolitan and regional cities; and </a:t>
            </a:r>
          </a:p>
          <a:p>
            <a:pPr marL="342900" indent="-342900">
              <a:buAutoNum type="arabicParenBoth"/>
            </a:pPr>
            <a:r>
              <a:rPr lang="en-AU" dirty="0">
                <a:latin typeface="Arial" panose="020B0604020202020204" pitchFamily="34" charset="0"/>
                <a:cs typeface="Arial" panose="020B0604020202020204" pitchFamily="34" charset="0"/>
              </a:rPr>
              <a:t>Predict resulting spatial patterns of employment activity and residential settlement within and across these cities under different future scenarios.</a:t>
            </a:r>
          </a:p>
        </p:txBody>
      </p:sp>
    </p:spTree>
    <p:extLst>
      <p:ext uri="{BB962C8B-B14F-4D97-AF65-F5344CB8AC3E}">
        <p14:creationId xmlns:p14="http://schemas.microsoft.com/office/powerpoint/2010/main" val="56702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F7E1367-1CAF-45A1-AE97-50E90655EFCA}"/>
              </a:ext>
            </a:extLst>
          </p:cNvPr>
          <p:cNvGraphicFramePr>
            <a:graphicFrameLocks noGrp="1"/>
          </p:cNvGraphicFramePr>
          <p:nvPr>
            <p:extLst>
              <p:ext uri="{D42A27DB-BD31-4B8C-83A1-F6EECF244321}">
                <p14:modId xmlns:p14="http://schemas.microsoft.com/office/powerpoint/2010/main" val="3291173473"/>
              </p:ext>
            </p:extLst>
          </p:nvPr>
        </p:nvGraphicFramePr>
        <p:xfrm>
          <a:off x="2426494" y="2397283"/>
          <a:ext cx="7339012" cy="2460718"/>
        </p:xfrm>
        <a:graphic>
          <a:graphicData uri="http://schemas.openxmlformats.org/drawingml/2006/table">
            <a:tbl>
              <a:tblPr firstRow="1" firstCol="1" bandRow="1"/>
              <a:tblGrid>
                <a:gridCol w="2433024">
                  <a:extLst>
                    <a:ext uri="{9D8B030D-6E8A-4147-A177-3AD203B41FA5}">
                      <a16:colId xmlns:a16="http://schemas.microsoft.com/office/drawing/2014/main" val="1928878948"/>
                    </a:ext>
                  </a:extLst>
                </a:gridCol>
                <a:gridCol w="2452994">
                  <a:extLst>
                    <a:ext uri="{9D8B030D-6E8A-4147-A177-3AD203B41FA5}">
                      <a16:colId xmlns:a16="http://schemas.microsoft.com/office/drawing/2014/main" val="480237851"/>
                    </a:ext>
                  </a:extLst>
                </a:gridCol>
                <a:gridCol w="2452994">
                  <a:extLst>
                    <a:ext uri="{9D8B030D-6E8A-4147-A177-3AD203B41FA5}">
                      <a16:colId xmlns:a16="http://schemas.microsoft.com/office/drawing/2014/main" val="190978678"/>
                    </a:ext>
                  </a:extLst>
                </a:gridCol>
              </a:tblGrid>
              <a:tr h="266158">
                <a:tc>
                  <a:txBody>
                    <a:bodyPr/>
                    <a:lstStyle/>
                    <a:p>
                      <a:pPr>
                        <a:spcBef>
                          <a:spcPts val="200"/>
                        </a:spcBef>
                        <a:spcAft>
                          <a:spcPts val="200"/>
                        </a:spcAft>
                      </a:pPr>
                      <a:r>
                        <a:rPr lang="en-AU" sz="1200" b="1" dirty="0">
                          <a:effectLst/>
                          <a:latin typeface="Arial" panose="020B0604020202020204" pitchFamily="34" charset="0"/>
                          <a:ea typeface="SimSun" panose="02010600030101010101" pitchFamily="2" charset="-122"/>
                          <a:cs typeface="Arial" panose="020B0604020202020204" pitchFamily="34" charset="0"/>
                        </a:rPr>
                        <a:t>Sub-population</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b="1" dirty="0">
                          <a:effectLst/>
                          <a:latin typeface="Arial" panose="020B0604020202020204" pitchFamily="34" charset="0"/>
                          <a:ea typeface="SimSun" panose="02010600030101010101" pitchFamily="2" charset="-122"/>
                          <a:cs typeface="Arial" panose="020B0604020202020204" pitchFamily="34" charset="0"/>
                        </a:rPr>
                        <a:t>Scenario</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b="1" dirty="0">
                          <a:effectLst/>
                          <a:latin typeface="Arial" panose="020B0604020202020204" pitchFamily="34" charset="0"/>
                          <a:ea typeface="SimSun" panose="02010600030101010101" pitchFamily="2" charset="-122"/>
                          <a:cs typeface="Arial" panose="020B0604020202020204" pitchFamily="34" charset="0"/>
                        </a:rPr>
                        <a:t>Potential response</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709793"/>
                  </a:ext>
                </a:extLst>
              </a:tr>
              <a:tr h="532315">
                <a:tc rowSpan="3">
                  <a:txBody>
                    <a:bodyPr/>
                    <a:lstStyle/>
                    <a:p>
                      <a:pPr>
                        <a:spcBef>
                          <a:spcPts val="200"/>
                        </a:spcBef>
                        <a:spcAft>
                          <a:spcPts val="200"/>
                        </a:spcAft>
                      </a:pPr>
                      <a:r>
                        <a:rPr lang="en-AU" sz="1200" dirty="0">
                          <a:effectLst/>
                          <a:latin typeface="Arial" panose="020B0604020202020204" pitchFamily="34" charset="0"/>
                          <a:ea typeface="SimSun" panose="02010600030101010101" pitchFamily="2" charset="-122"/>
                          <a:cs typeface="Arial" panose="020B0604020202020204" pitchFamily="34" charset="0"/>
                        </a:rPr>
                        <a:t>Current job offers ability to work remotely</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a:effectLst/>
                          <a:latin typeface="Arial" panose="020B0604020202020204" pitchFamily="34" charset="0"/>
                          <a:ea typeface="SimSun" panose="02010600030101010101" pitchFamily="2" charset="-122"/>
                          <a:cs typeface="Arial" panose="020B0604020202020204" pitchFamily="34" charset="0"/>
                        </a:rPr>
                        <a:t>Current employer offers you the ability to work remotely 2-3 days a week</a:t>
                      </a:r>
                      <a:endParaRPr lang="en-AU"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a:effectLst/>
                          <a:latin typeface="Arial" panose="020B0604020202020204" pitchFamily="34" charset="0"/>
                          <a:ea typeface="SimSun" panose="02010600030101010101" pitchFamily="2" charset="-122"/>
                          <a:cs typeface="Arial" panose="020B0604020202020204" pitchFamily="34" charset="0"/>
                        </a:rPr>
                        <a:t>Most likely to move within current city of residence, but no change in employment</a:t>
                      </a:r>
                      <a:endParaRPr lang="en-AU"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644148"/>
                  </a:ext>
                </a:extLst>
              </a:tr>
              <a:tr h="532315">
                <a:tc vMerge="1">
                  <a:txBody>
                    <a:bodyPr/>
                    <a:lstStyle/>
                    <a:p>
                      <a:endParaRPr lang="en-AU"/>
                    </a:p>
                  </a:txBody>
                  <a:tcPr/>
                </a:tc>
                <a:tc>
                  <a:txBody>
                    <a:bodyPr/>
                    <a:lstStyle/>
                    <a:p>
                      <a:pPr>
                        <a:spcBef>
                          <a:spcPts val="200"/>
                        </a:spcBef>
                        <a:spcAft>
                          <a:spcPts val="200"/>
                        </a:spcAft>
                      </a:pPr>
                      <a:r>
                        <a:rPr lang="en-AU" sz="1200" dirty="0">
                          <a:effectLst/>
                          <a:latin typeface="Arial" panose="020B0604020202020204" pitchFamily="34" charset="0"/>
                          <a:ea typeface="SimSun" panose="02010600030101010101" pitchFamily="2" charset="-122"/>
                          <a:cs typeface="Arial" panose="020B0604020202020204" pitchFamily="34" charset="0"/>
                        </a:rPr>
                        <a:t>Current employer offers you the ability to work remotely full-time</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a:effectLst/>
                          <a:latin typeface="Arial" panose="020B0604020202020204" pitchFamily="34" charset="0"/>
                          <a:ea typeface="SimSun" panose="02010600030101010101" pitchFamily="2" charset="-122"/>
                          <a:cs typeface="Arial" panose="020B0604020202020204" pitchFamily="34" charset="0"/>
                        </a:rPr>
                        <a:t>Could move within current city or to a different city, but no change in employment</a:t>
                      </a:r>
                      <a:endParaRPr lang="en-AU"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254618"/>
                  </a:ext>
                </a:extLst>
              </a:tr>
              <a:tr h="532315">
                <a:tc vMerge="1">
                  <a:txBody>
                    <a:bodyPr/>
                    <a:lstStyle/>
                    <a:p>
                      <a:endParaRPr lang="en-AU"/>
                    </a:p>
                  </a:txBody>
                  <a:tcPr/>
                </a:tc>
                <a:tc>
                  <a:txBody>
                    <a:bodyPr/>
                    <a:lstStyle/>
                    <a:p>
                      <a:pPr>
                        <a:spcBef>
                          <a:spcPts val="200"/>
                        </a:spcBef>
                        <a:spcAft>
                          <a:spcPts val="200"/>
                        </a:spcAft>
                      </a:pPr>
                      <a:r>
                        <a:rPr lang="en-AU" sz="1200" dirty="0">
                          <a:effectLst/>
                          <a:latin typeface="Arial" panose="020B0604020202020204" pitchFamily="34" charset="0"/>
                          <a:ea typeface="SimSun" panose="02010600030101010101" pitchFamily="2" charset="-122"/>
                          <a:cs typeface="Arial" panose="020B0604020202020204" pitchFamily="34" charset="0"/>
                        </a:rPr>
                        <a:t>New employer offers new job in similar role with some degree of flexibility</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200"/>
                        </a:spcBef>
                        <a:spcAft>
                          <a:spcPts val="200"/>
                        </a:spcAft>
                      </a:pPr>
                      <a:r>
                        <a:rPr lang="en-AU" sz="1200">
                          <a:effectLst/>
                          <a:latin typeface="Arial" panose="020B0604020202020204" pitchFamily="34" charset="0"/>
                          <a:ea typeface="SimSun" panose="02010600030101010101" pitchFamily="2" charset="-122"/>
                          <a:cs typeface="Arial" panose="020B0604020202020204" pitchFamily="34" charset="0"/>
                        </a:rPr>
                        <a:t>Could move within city, or to a different city, but would entail a change in employment</a:t>
                      </a:r>
                      <a:endParaRPr lang="en-AU"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33936"/>
                  </a:ext>
                </a:extLst>
              </a:tr>
              <a:tr h="532315">
                <a:tc>
                  <a:txBody>
                    <a:bodyPr/>
                    <a:lstStyle/>
                    <a:p>
                      <a:pPr>
                        <a:spcBef>
                          <a:spcPts val="200"/>
                        </a:spcBef>
                        <a:spcAft>
                          <a:spcPts val="200"/>
                        </a:spcAft>
                      </a:pPr>
                      <a:r>
                        <a:rPr lang="en-AU" sz="1200">
                          <a:effectLst/>
                          <a:latin typeface="Arial" panose="020B0604020202020204" pitchFamily="34" charset="0"/>
                          <a:ea typeface="SimSun" panose="02010600030101010101" pitchFamily="2" charset="-122"/>
                          <a:cs typeface="Arial" panose="020B0604020202020204" pitchFamily="34" charset="0"/>
                        </a:rPr>
                        <a:t>Current job does not offer ability to work remotely</a:t>
                      </a:r>
                      <a:endParaRPr lang="en-AU"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AU" sz="1200" dirty="0">
                          <a:effectLst/>
                          <a:latin typeface="Arial" panose="020B0604020202020204" pitchFamily="34" charset="0"/>
                          <a:ea typeface="SimSun" panose="02010600030101010101" pitchFamily="2" charset="-122"/>
                          <a:cs typeface="Arial" panose="020B0604020202020204" pitchFamily="34" charset="0"/>
                        </a:rPr>
                        <a:t>New employer offers new job that has some ability to be done remotely</a:t>
                      </a:r>
                      <a:endParaRPr lang="en-AU"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val="3807270027"/>
                  </a:ext>
                </a:extLst>
              </a:tr>
            </a:tbl>
          </a:graphicData>
        </a:graphic>
      </p:graphicFrame>
      <p:sp>
        <p:nvSpPr>
          <p:cNvPr id="8" name="TextBox 7">
            <a:extLst>
              <a:ext uri="{FF2B5EF4-FFF2-40B4-BE49-F238E27FC236}">
                <a16:creationId xmlns:a16="http://schemas.microsoft.com/office/drawing/2014/main" id="{5D0AA1CA-59E3-403A-A0A0-468752E6C325}"/>
              </a:ext>
            </a:extLst>
          </p:cNvPr>
          <p:cNvSpPr txBox="1"/>
          <p:nvPr/>
        </p:nvSpPr>
        <p:spPr>
          <a:xfrm>
            <a:off x="2155030" y="5794217"/>
            <a:ext cx="8010525" cy="276999"/>
          </a:xfrm>
          <a:prstGeom prst="rect">
            <a:avLst/>
          </a:prstGeom>
          <a:noFill/>
        </p:spPr>
        <p:txBody>
          <a:bodyPr wrap="square">
            <a:spAutoFit/>
          </a:bodyPr>
          <a:lstStyle/>
          <a:p>
            <a:r>
              <a:rPr lang="en-AU" sz="1200" b="1" dirty="0">
                <a:latin typeface="Arial" panose="020B0604020202020204" pitchFamily="34" charset="0"/>
                <a:cs typeface="Arial" panose="020B0604020202020204" pitchFamily="34" charset="0"/>
              </a:rPr>
              <a:t>Potential employment-focused SP scenarios and potential responses across different sub-populations</a:t>
            </a:r>
          </a:p>
        </p:txBody>
      </p:sp>
      <p:sp>
        <p:nvSpPr>
          <p:cNvPr id="9" name="TextBox 8">
            <a:extLst>
              <a:ext uri="{FF2B5EF4-FFF2-40B4-BE49-F238E27FC236}">
                <a16:creationId xmlns:a16="http://schemas.microsoft.com/office/drawing/2014/main" id="{6BCCD540-334F-4AAF-9677-ED85F50E6D86}"/>
              </a:ext>
            </a:extLst>
          </p:cNvPr>
          <p:cNvSpPr txBox="1"/>
          <p:nvPr/>
        </p:nvSpPr>
        <p:spPr>
          <a:xfrm>
            <a:off x="745067" y="1127237"/>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Future work extension</a:t>
            </a:r>
          </a:p>
        </p:txBody>
      </p:sp>
      <p:cxnSp>
        <p:nvCxnSpPr>
          <p:cNvPr id="10" name="Straight Connector 9">
            <a:extLst>
              <a:ext uri="{FF2B5EF4-FFF2-40B4-BE49-F238E27FC236}">
                <a16:creationId xmlns:a16="http://schemas.microsoft.com/office/drawing/2014/main" id="{9854B719-5440-4704-8E0F-BF30B40841F2}"/>
              </a:ext>
            </a:extLst>
          </p:cNvPr>
          <p:cNvCxnSpPr>
            <a:cxnSpLocks/>
          </p:cNvCxnSpPr>
          <p:nvPr/>
        </p:nvCxnSpPr>
        <p:spPr>
          <a:xfrm>
            <a:off x="745067" y="1622305"/>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25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A43E9-2603-498E-83B9-8C8890571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985" y="1736197"/>
            <a:ext cx="4371340" cy="5077670"/>
          </a:xfrm>
          <a:prstGeom prst="rect">
            <a:avLst/>
          </a:prstGeom>
          <a:ln>
            <a:solidFill>
              <a:schemeClr val="tx1"/>
            </a:solidFill>
          </a:ln>
        </p:spPr>
      </p:pic>
      <p:sp>
        <p:nvSpPr>
          <p:cNvPr id="5" name="TextBox 4">
            <a:extLst>
              <a:ext uri="{FF2B5EF4-FFF2-40B4-BE49-F238E27FC236}">
                <a16:creationId xmlns:a16="http://schemas.microsoft.com/office/drawing/2014/main" id="{BC3E8C1D-2A4A-4ADC-A0DD-9BDBB290C82F}"/>
              </a:ext>
            </a:extLst>
          </p:cNvPr>
          <p:cNvSpPr txBox="1"/>
          <p:nvPr/>
        </p:nvSpPr>
        <p:spPr>
          <a:xfrm>
            <a:off x="745067" y="1127237"/>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Future work extension</a:t>
            </a:r>
          </a:p>
        </p:txBody>
      </p:sp>
      <p:cxnSp>
        <p:nvCxnSpPr>
          <p:cNvPr id="6" name="Straight Connector 5">
            <a:extLst>
              <a:ext uri="{FF2B5EF4-FFF2-40B4-BE49-F238E27FC236}">
                <a16:creationId xmlns:a16="http://schemas.microsoft.com/office/drawing/2014/main" id="{78E0D936-C60A-4167-872C-57C9C5ECCFCB}"/>
              </a:ext>
            </a:extLst>
          </p:cNvPr>
          <p:cNvCxnSpPr>
            <a:cxnSpLocks/>
          </p:cNvCxnSpPr>
          <p:nvPr/>
        </p:nvCxnSpPr>
        <p:spPr>
          <a:xfrm>
            <a:off x="745067" y="1622305"/>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37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125BD8-D1E9-4E8B-BCFD-DC2290C94A88}"/>
              </a:ext>
            </a:extLst>
          </p:cNvPr>
          <p:cNvPicPr>
            <a:picLocks noChangeAspect="1"/>
          </p:cNvPicPr>
          <p:nvPr/>
        </p:nvPicPr>
        <p:blipFill>
          <a:blip r:embed="rId3"/>
          <a:stretch>
            <a:fillRect/>
          </a:stretch>
        </p:blipFill>
        <p:spPr>
          <a:xfrm>
            <a:off x="1567557" y="1249960"/>
            <a:ext cx="8449793" cy="4668394"/>
          </a:xfrm>
          <a:prstGeom prst="rect">
            <a:avLst/>
          </a:prstGeom>
        </p:spPr>
      </p:pic>
      <p:sp>
        <p:nvSpPr>
          <p:cNvPr id="5" name="TextBox 4">
            <a:extLst>
              <a:ext uri="{FF2B5EF4-FFF2-40B4-BE49-F238E27FC236}">
                <a16:creationId xmlns:a16="http://schemas.microsoft.com/office/drawing/2014/main" id="{04BF935D-054D-4B32-AA5F-6B20F509079F}"/>
              </a:ext>
            </a:extLst>
          </p:cNvPr>
          <p:cNvSpPr txBox="1"/>
          <p:nvPr/>
        </p:nvSpPr>
        <p:spPr>
          <a:xfrm>
            <a:off x="1754915" y="6077235"/>
            <a:ext cx="7688286"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hlinkClick r:id="rId4"/>
              </a:rPr>
              <a:t>https://www.muval.com.au/blog/moving-trends-australia</a:t>
            </a:r>
            <a:r>
              <a:rPr lang="en-AU"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834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74965391-E609-5043-A44B-8640D2BEB4CD}"/>
              </a:ext>
            </a:extLst>
          </p:cNvPr>
          <p:cNvSpPr txBox="1">
            <a:spLocks/>
          </p:cNvSpPr>
          <p:nvPr/>
        </p:nvSpPr>
        <p:spPr>
          <a:xfrm>
            <a:off x="6395607" y="6115545"/>
            <a:ext cx="5399314" cy="4816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i="1" dirty="0">
                <a:latin typeface="Arial" panose="020B0604020202020204" pitchFamily="34" charset="0"/>
                <a:cs typeface="Arial" panose="020B0604020202020204" pitchFamily="34" charset="0"/>
              </a:rPr>
              <a:t>Source: </a:t>
            </a:r>
            <a:r>
              <a:rPr lang="en-US" sz="1200" i="1" dirty="0">
                <a:latin typeface="Arial" panose="020B0604020202020204" pitchFamily="34" charset="0"/>
                <a:cs typeface="Arial" panose="020B0604020202020204" pitchFamily="34" charset="0"/>
                <a:hlinkClick r:id="rId3"/>
              </a:rPr>
              <a:t>https://population.gov.au/docs/the-impacts-of-covid-on-migration-between-cities-and-regions.pdf</a:t>
            </a:r>
            <a:endParaRPr lang="en-US" sz="1200" i="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84D3C25-7BBA-534A-BD13-7559FFB2A59A}"/>
              </a:ext>
            </a:extLst>
          </p:cNvPr>
          <p:cNvSpPr/>
          <p:nvPr/>
        </p:nvSpPr>
        <p:spPr>
          <a:xfrm>
            <a:off x="6395607" y="1678730"/>
            <a:ext cx="5399314" cy="2708434"/>
          </a:xfrm>
          <a:prstGeom prst="rect">
            <a:avLst/>
          </a:prstGeom>
        </p:spPr>
        <p:txBody>
          <a:bodyPr wrap="square">
            <a:spAutoFit/>
          </a:bodyPr>
          <a:lstStyle/>
          <a:p>
            <a:pPr>
              <a:spcAft>
                <a:spcPts val="1200"/>
              </a:spcAft>
            </a:pPr>
            <a:r>
              <a:rPr lang="en-AU" sz="1600" i="1" dirty="0">
                <a:latin typeface="Arial" panose="020B0604020202020204" pitchFamily="34" charset="0"/>
                <a:cs typeface="Arial" panose="020B0604020202020204" pitchFamily="34" charset="0"/>
              </a:rPr>
              <a:t>“Our central projection scenario sees a net shift in migration away from capital cities in favour of regional areas in 2020-21, before gradually returning towards the long-run average.</a:t>
            </a:r>
          </a:p>
          <a:p>
            <a:pPr>
              <a:spcAft>
                <a:spcPts val="1200"/>
              </a:spcAft>
            </a:pPr>
            <a:r>
              <a:rPr lang="en-AU" sz="1600" i="1" dirty="0">
                <a:latin typeface="Arial" panose="020B0604020202020204" pitchFamily="34" charset="0"/>
                <a:cs typeface="Arial" panose="020B0604020202020204" pitchFamily="34" charset="0"/>
              </a:rPr>
              <a:t>“Underscoring the uncertainty surrounding this topic, surveyed experts were split on the impact of COVID-19. Approximately half expect it to have no impact on migration patterns between cities and regions, with the other half expecting a slight shift in favour of migration from capital cities to regional areas.” </a:t>
            </a:r>
          </a:p>
        </p:txBody>
      </p:sp>
      <p:pic>
        <p:nvPicPr>
          <p:cNvPr id="3" name="Picture 2">
            <a:extLst>
              <a:ext uri="{FF2B5EF4-FFF2-40B4-BE49-F238E27FC236}">
                <a16:creationId xmlns:a16="http://schemas.microsoft.com/office/drawing/2014/main" id="{B7EA2477-F961-5D41-8A15-1CF09DD5A09F}"/>
              </a:ext>
            </a:extLst>
          </p:cNvPr>
          <p:cNvPicPr>
            <a:picLocks noChangeAspect="1"/>
          </p:cNvPicPr>
          <p:nvPr/>
        </p:nvPicPr>
        <p:blipFill>
          <a:blip r:embed="rId4"/>
          <a:stretch>
            <a:fillRect/>
          </a:stretch>
        </p:blipFill>
        <p:spPr>
          <a:xfrm>
            <a:off x="1066193" y="0"/>
            <a:ext cx="5095728" cy="6858000"/>
          </a:xfrm>
          <a:prstGeom prst="rect">
            <a:avLst/>
          </a:prstGeom>
        </p:spPr>
      </p:pic>
      <p:sp>
        <p:nvSpPr>
          <p:cNvPr id="7" name="Slide Number Placeholder 1">
            <a:extLst>
              <a:ext uri="{FF2B5EF4-FFF2-40B4-BE49-F238E27FC236}">
                <a16:creationId xmlns:a16="http://schemas.microsoft.com/office/drawing/2014/main" id="{D59C1873-C876-FF46-918A-567AB1BE63F7}"/>
              </a:ext>
            </a:extLst>
          </p:cNvPr>
          <p:cNvSpPr>
            <a:spLocks noGrp="1"/>
          </p:cNvSpPr>
          <p:nvPr>
            <p:ph type="sldNum" sz="quarter" idx="12"/>
          </p:nvPr>
        </p:nvSpPr>
        <p:spPr>
          <a:xfrm>
            <a:off x="8610600" y="6356350"/>
            <a:ext cx="2743200" cy="365125"/>
          </a:xfrm>
        </p:spPr>
        <p:txBody>
          <a:bodyPr/>
          <a:lstStyle/>
          <a:p>
            <a:fld id="{0DA91E6F-4EB0-6248-B322-D547B0FFFEEF}" type="slidenum">
              <a:rPr lang="en-US" smtClean="0"/>
              <a:t>4</a:t>
            </a:fld>
            <a:endParaRPr lang="en-US" dirty="0"/>
          </a:p>
        </p:txBody>
      </p:sp>
    </p:spTree>
    <p:extLst>
      <p:ext uri="{BB962C8B-B14F-4D97-AF65-F5344CB8AC3E}">
        <p14:creationId xmlns:p14="http://schemas.microsoft.com/office/powerpoint/2010/main" val="343887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55E63-0FFE-4C4B-BBCF-5E991AED776C}"/>
              </a:ext>
            </a:extLst>
          </p:cNvPr>
          <p:cNvSpPr txBox="1"/>
          <p:nvPr/>
        </p:nvSpPr>
        <p:spPr>
          <a:xfrm>
            <a:off x="745067" y="1168142"/>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Research objectives</a:t>
            </a:r>
          </a:p>
        </p:txBody>
      </p:sp>
      <p:cxnSp>
        <p:nvCxnSpPr>
          <p:cNvPr id="7" name="Straight Connector 6">
            <a:extLst>
              <a:ext uri="{FF2B5EF4-FFF2-40B4-BE49-F238E27FC236}">
                <a16:creationId xmlns:a16="http://schemas.microsoft.com/office/drawing/2014/main" id="{AA3B0628-3F80-B74B-BA87-4E8F8E3FF99E}"/>
              </a:ext>
            </a:extLst>
          </p:cNvPr>
          <p:cNvCxnSpPr>
            <a:cxnSpLocks/>
          </p:cNvCxnSpPr>
          <p:nvPr/>
        </p:nvCxnSpPr>
        <p:spPr>
          <a:xfrm>
            <a:off x="745067" y="1663210"/>
            <a:ext cx="101624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78918AC-080F-8644-8BF1-296B9406FFDF}"/>
              </a:ext>
            </a:extLst>
          </p:cNvPr>
          <p:cNvSpPr/>
          <p:nvPr/>
        </p:nvSpPr>
        <p:spPr>
          <a:xfrm>
            <a:off x="745068" y="1947606"/>
            <a:ext cx="8617046" cy="738664"/>
          </a:xfrm>
          <a:prstGeom prst="rect">
            <a:avLst/>
          </a:prstGeom>
        </p:spPr>
        <p:txBody>
          <a:bodyPr wrap="square">
            <a:spAutoFit/>
          </a:bodyPr>
          <a:lstStyle/>
          <a:p>
            <a:pPr marL="342900" indent="-342900">
              <a:spcAft>
                <a:spcPts val="1200"/>
              </a:spcAft>
              <a:buAutoNum type="arabicPeriod"/>
            </a:pPr>
            <a:r>
              <a:rPr lang="en-AU" sz="1600" dirty="0">
                <a:latin typeface="Arial" panose="020B0604020202020204" pitchFamily="34" charset="0"/>
                <a:cs typeface="Arial" panose="020B0604020202020204" pitchFamily="34" charset="0"/>
              </a:rPr>
              <a:t>Examine key drivers of migration flows and settlement patterns across Australia; and </a:t>
            </a:r>
          </a:p>
          <a:p>
            <a:pPr marL="342900" indent="-342900">
              <a:spcAft>
                <a:spcPts val="1200"/>
              </a:spcAft>
              <a:buAutoNum type="arabicPeriod"/>
            </a:pPr>
            <a:r>
              <a:rPr lang="en-AU" sz="1600" dirty="0">
                <a:latin typeface="Arial" panose="020B0604020202020204" pitchFamily="34" charset="0"/>
                <a:cs typeface="Arial" panose="020B0604020202020204" pitchFamily="34" charset="0"/>
              </a:rPr>
              <a:t>Identify key barriers to and opportunities for greater population decentralisation.</a:t>
            </a:r>
          </a:p>
        </p:txBody>
      </p:sp>
      <p:sp>
        <p:nvSpPr>
          <p:cNvPr id="2" name="Slide Number Placeholder 1">
            <a:extLst>
              <a:ext uri="{FF2B5EF4-FFF2-40B4-BE49-F238E27FC236}">
                <a16:creationId xmlns:a16="http://schemas.microsoft.com/office/drawing/2014/main" id="{8ED27851-0CD3-AC45-9B8E-D96C9C54136D}"/>
              </a:ext>
            </a:extLst>
          </p:cNvPr>
          <p:cNvSpPr>
            <a:spLocks noGrp="1"/>
          </p:cNvSpPr>
          <p:nvPr>
            <p:ph type="sldNum" sz="quarter" idx="12"/>
          </p:nvPr>
        </p:nvSpPr>
        <p:spPr/>
        <p:txBody>
          <a:bodyPr/>
          <a:lstStyle/>
          <a:p>
            <a:fld id="{186B2380-8937-5140-A41C-9C3F6B402523}" type="slidenum">
              <a:rPr lang="en-US" smtClean="0"/>
              <a:t>5</a:t>
            </a:fld>
            <a:endParaRPr lang="en-US"/>
          </a:p>
        </p:txBody>
      </p:sp>
    </p:spTree>
    <p:extLst>
      <p:ext uri="{BB962C8B-B14F-4D97-AF65-F5344CB8AC3E}">
        <p14:creationId xmlns:p14="http://schemas.microsoft.com/office/powerpoint/2010/main" val="424371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55E63-0FFE-4C4B-BBCF-5E991AED776C}"/>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Data</a:t>
            </a:r>
          </a:p>
        </p:txBody>
      </p:sp>
      <p:cxnSp>
        <p:nvCxnSpPr>
          <p:cNvPr id="7" name="Straight Connector 6">
            <a:extLst>
              <a:ext uri="{FF2B5EF4-FFF2-40B4-BE49-F238E27FC236}">
                <a16:creationId xmlns:a16="http://schemas.microsoft.com/office/drawing/2014/main" id="{AA3B0628-3F80-B74B-BA87-4E8F8E3FF99E}"/>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78918AC-080F-8644-8BF1-296B9406FFDF}"/>
              </a:ext>
            </a:extLst>
          </p:cNvPr>
          <p:cNvSpPr/>
          <p:nvPr/>
        </p:nvSpPr>
        <p:spPr>
          <a:xfrm>
            <a:off x="568900" y="1292608"/>
            <a:ext cx="10873684" cy="584775"/>
          </a:xfrm>
          <a:prstGeom prst="rect">
            <a:avLst/>
          </a:prstGeom>
        </p:spPr>
        <p:txBody>
          <a:bodyPr wrap="square">
            <a:spAutoFit/>
          </a:bodyPr>
          <a:lstStyle/>
          <a:p>
            <a:pPr>
              <a:spcAft>
                <a:spcPts val="1200"/>
              </a:spcAft>
            </a:pPr>
            <a:r>
              <a:rPr lang="en-AU" sz="1600" dirty="0">
                <a:latin typeface="Arial" panose="020B0604020202020204" pitchFamily="34" charset="0"/>
                <a:cs typeface="Arial" panose="020B0604020202020204" pitchFamily="34" charset="0"/>
              </a:rPr>
              <a:t>Nationwide online survey of 3,012 demographically and geographically representative Australians administered in February 2021.</a:t>
            </a:r>
          </a:p>
        </p:txBody>
      </p:sp>
      <p:sp>
        <p:nvSpPr>
          <p:cNvPr id="2" name="Slide Number Placeholder 1">
            <a:extLst>
              <a:ext uri="{FF2B5EF4-FFF2-40B4-BE49-F238E27FC236}">
                <a16:creationId xmlns:a16="http://schemas.microsoft.com/office/drawing/2014/main" id="{8ED27851-0CD3-AC45-9B8E-D96C9C54136D}"/>
              </a:ext>
            </a:extLst>
          </p:cNvPr>
          <p:cNvSpPr>
            <a:spLocks noGrp="1"/>
          </p:cNvSpPr>
          <p:nvPr>
            <p:ph type="sldNum" sz="quarter" idx="12"/>
          </p:nvPr>
        </p:nvSpPr>
        <p:spPr/>
        <p:txBody>
          <a:bodyPr/>
          <a:lstStyle/>
          <a:p>
            <a:fld id="{186B2380-8937-5140-A41C-9C3F6B402523}" type="slidenum">
              <a:rPr lang="en-US" smtClean="0"/>
              <a:t>6</a:t>
            </a:fld>
            <a:endParaRPr lang="en-US"/>
          </a:p>
        </p:txBody>
      </p:sp>
      <p:pic>
        <p:nvPicPr>
          <p:cNvPr id="12" name="Picture 11">
            <a:extLst>
              <a:ext uri="{FF2B5EF4-FFF2-40B4-BE49-F238E27FC236}">
                <a16:creationId xmlns:a16="http://schemas.microsoft.com/office/drawing/2014/main" id="{B21A2BBF-015C-4EFC-BEFF-63C8C6D3F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336" y="2259643"/>
            <a:ext cx="4641412" cy="3244552"/>
          </a:xfrm>
          <a:prstGeom prst="rect">
            <a:avLst/>
          </a:prstGeom>
          <a:noFill/>
          <a:ln>
            <a:noFill/>
          </a:ln>
        </p:spPr>
      </p:pic>
      <p:pic>
        <p:nvPicPr>
          <p:cNvPr id="13" name="Picture 12">
            <a:extLst>
              <a:ext uri="{FF2B5EF4-FFF2-40B4-BE49-F238E27FC236}">
                <a16:creationId xmlns:a16="http://schemas.microsoft.com/office/drawing/2014/main" id="{CBACB3A6-B775-4E64-AE9D-3CDFB1C750AF}"/>
              </a:ext>
            </a:extLst>
          </p:cNvPr>
          <p:cNvPicPr>
            <a:picLocks noChangeAspect="1"/>
          </p:cNvPicPr>
          <p:nvPr/>
        </p:nvPicPr>
        <p:blipFill>
          <a:blip r:embed="rId3"/>
          <a:stretch>
            <a:fillRect/>
          </a:stretch>
        </p:blipFill>
        <p:spPr>
          <a:xfrm>
            <a:off x="7825442" y="2662984"/>
            <a:ext cx="3730931" cy="2317634"/>
          </a:xfrm>
          <a:prstGeom prst="rect">
            <a:avLst/>
          </a:prstGeom>
        </p:spPr>
      </p:pic>
      <p:pic>
        <p:nvPicPr>
          <p:cNvPr id="14" name="Picture 13">
            <a:extLst>
              <a:ext uri="{FF2B5EF4-FFF2-40B4-BE49-F238E27FC236}">
                <a16:creationId xmlns:a16="http://schemas.microsoft.com/office/drawing/2014/main" id="{734D923C-A28C-4721-85CF-75D0B980CF34}"/>
              </a:ext>
            </a:extLst>
          </p:cNvPr>
          <p:cNvPicPr>
            <a:picLocks noChangeAspect="1"/>
          </p:cNvPicPr>
          <p:nvPr/>
        </p:nvPicPr>
        <p:blipFill rotWithShape="1">
          <a:blip r:embed="rId4">
            <a:extLst>
              <a:ext uri="{28A0092B-C50C-407E-A947-70E740481C1C}">
                <a14:useLocalDpi xmlns:a14="http://schemas.microsoft.com/office/drawing/2010/main" val="0"/>
              </a:ext>
            </a:extLst>
          </a:blip>
          <a:srcRect l="48978"/>
          <a:stretch/>
        </p:blipFill>
        <p:spPr bwMode="auto">
          <a:xfrm>
            <a:off x="4971103" y="4186094"/>
            <a:ext cx="2708627" cy="2679690"/>
          </a:xfrm>
          <a:prstGeom prst="rect">
            <a:avLst/>
          </a:prstGeom>
          <a:noFill/>
          <a:ln>
            <a:noFill/>
          </a:ln>
        </p:spPr>
      </p:pic>
      <p:pic>
        <p:nvPicPr>
          <p:cNvPr id="10" name="Picture 9">
            <a:extLst>
              <a:ext uri="{FF2B5EF4-FFF2-40B4-BE49-F238E27FC236}">
                <a16:creationId xmlns:a16="http://schemas.microsoft.com/office/drawing/2014/main" id="{F1BF09EB-4B5D-4C51-A0E8-B870FE59A8E0}"/>
              </a:ext>
            </a:extLst>
          </p:cNvPr>
          <p:cNvPicPr>
            <a:picLocks noChangeAspect="1"/>
          </p:cNvPicPr>
          <p:nvPr/>
        </p:nvPicPr>
        <p:blipFill rotWithShape="1">
          <a:blip r:embed="rId4">
            <a:extLst>
              <a:ext uri="{28A0092B-C50C-407E-A947-70E740481C1C}">
                <a14:useLocalDpi xmlns:a14="http://schemas.microsoft.com/office/drawing/2010/main" val="0"/>
              </a:ext>
            </a:extLst>
          </a:blip>
          <a:srcRect r="61963" b="23964"/>
          <a:stretch/>
        </p:blipFill>
        <p:spPr bwMode="auto">
          <a:xfrm>
            <a:off x="5052970" y="1731189"/>
            <a:ext cx="2481049" cy="2503487"/>
          </a:xfrm>
          <a:prstGeom prst="rect">
            <a:avLst/>
          </a:prstGeom>
          <a:noFill/>
          <a:ln>
            <a:noFill/>
          </a:ln>
        </p:spPr>
      </p:pic>
    </p:spTree>
    <p:extLst>
      <p:ext uri="{BB962C8B-B14F-4D97-AF65-F5344CB8AC3E}">
        <p14:creationId xmlns:p14="http://schemas.microsoft.com/office/powerpoint/2010/main" val="180469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662C7-D3A8-4515-B5E2-C151DC3C1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2887" y="1507990"/>
            <a:ext cx="7846226" cy="4853872"/>
          </a:xfrm>
          <a:prstGeom prst="rect">
            <a:avLst/>
          </a:prstGeom>
          <a:noFill/>
          <a:ln>
            <a:noFill/>
          </a:ln>
        </p:spPr>
      </p:pic>
      <p:pic>
        <p:nvPicPr>
          <p:cNvPr id="5" name="Picture 4">
            <a:extLst>
              <a:ext uri="{FF2B5EF4-FFF2-40B4-BE49-F238E27FC236}">
                <a16:creationId xmlns:a16="http://schemas.microsoft.com/office/drawing/2014/main" id="{F885E34E-6321-4311-8E5F-E3593D1E75F0}"/>
              </a:ext>
            </a:extLst>
          </p:cNvPr>
          <p:cNvPicPr>
            <a:picLocks noChangeAspect="1"/>
          </p:cNvPicPr>
          <p:nvPr/>
        </p:nvPicPr>
        <p:blipFill rotWithShape="1">
          <a:blip r:embed="rId4"/>
          <a:srcRect r="49999"/>
          <a:stretch/>
        </p:blipFill>
        <p:spPr>
          <a:xfrm>
            <a:off x="10214286" y="2331939"/>
            <a:ext cx="1605804" cy="1831485"/>
          </a:xfrm>
          <a:prstGeom prst="rect">
            <a:avLst/>
          </a:prstGeom>
        </p:spPr>
      </p:pic>
      <p:pic>
        <p:nvPicPr>
          <p:cNvPr id="6" name="Picture 5">
            <a:extLst>
              <a:ext uri="{FF2B5EF4-FFF2-40B4-BE49-F238E27FC236}">
                <a16:creationId xmlns:a16="http://schemas.microsoft.com/office/drawing/2014/main" id="{DF19EBAB-6F49-4382-9A2C-4026230A071D}"/>
              </a:ext>
            </a:extLst>
          </p:cNvPr>
          <p:cNvPicPr>
            <a:picLocks noChangeAspect="1"/>
          </p:cNvPicPr>
          <p:nvPr/>
        </p:nvPicPr>
        <p:blipFill rotWithShape="1">
          <a:blip r:embed="rId4"/>
          <a:srcRect l="51029"/>
          <a:stretch/>
        </p:blipFill>
        <p:spPr>
          <a:xfrm>
            <a:off x="235050" y="2191236"/>
            <a:ext cx="1693533" cy="1972188"/>
          </a:xfrm>
          <a:prstGeom prst="rect">
            <a:avLst/>
          </a:prstGeom>
        </p:spPr>
      </p:pic>
      <p:sp>
        <p:nvSpPr>
          <p:cNvPr id="9" name="TextBox 8">
            <a:extLst>
              <a:ext uri="{FF2B5EF4-FFF2-40B4-BE49-F238E27FC236}">
                <a16:creationId xmlns:a16="http://schemas.microsoft.com/office/drawing/2014/main" id="{321BB3F6-71CB-4579-A549-AE8D77C05FA4}"/>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10" name="Straight Connector 9">
            <a:extLst>
              <a:ext uri="{FF2B5EF4-FFF2-40B4-BE49-F238E27FC236}">
                <a16:creationId xmlns:a16="http://schemas.microsoft.com/office/drawing/2014/main" id="{86CC7FE9-A06C-4E12-A27C-09486E259B43}"/>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6CB5DE-22FB-4C8D-B59D-CE725B71D802}"/>
              </a:ext>
            </a:extLst>
          </p:cNvPr>
          <p:cNvSpPr txBox="1"/>
          <p:nvPr/>
        </p:nvSpPr>
        <p:spPr>
          <a:xfrm>
            <a:off x="3048698" y="6361862"/>
            <a:ext cx="7345261" cy="307777"/>
          </a:xfrm>
          <a:prstGeom prst="rect">
            <a:avLst/>
          </a:prstGeom>
          <a:noFill/>
        </p:spPr>
        <p:txBody>
          <a:bodyPr wrap="square">
            <a:spAutoFit/>
          </a:bodyPr>
          <a:lstStyle/>
          <a:p>
            <a:r>
              <a:rPr lang="en-AU" sz="1400" b="1" dirty="0">
                <a:latin typeface="Arial" panose="020B0604020202020204" pitchFamily="34" charset="0"/>
                <a:cs typeface="Arial" panose="020B0604020202020204" pitchFamily="34" charset="0"/>
              </a:rPr>
              <a:t>Respondents key demographics based on their current city of residence size</a:t>
            </a:r>
          </a:p>
        </p:txBody>
      </p:sp>
    </p:spTree>
    <p:extLst>
      <p:ext uri="{BB962C8B-B14F-4D97-AF65-F5344CB8AC3E}">
        <p14:creationId xmlns:p14="http://schemas.microsoft.com/office/powerpoint/2010/main" val="126434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1FAC9-433D-E74E-B942-6E33B9CD9C2F}"/>
              </a:ext>
            </a:extLst>
          </p:cNvPr>
          <p:cNvPicPr/>
          <p:nvPr/>
        </p:nvPicPr>
        <p:blipFill>
          <a:blip r:embed="rId3"/>
          <a:stretch>
            <a:fillRect/>
          </a:stretch>
        </p:blipFill>
        <p:spPr>
          <a:xfrm>
            <a:off x="2555920" y="1384184"/>
            <a:ext cx="7080160" cy="4667460"/>
          </a:xfrm>
          <a:prstGeom prst="rect">
            <a:avLst/>
          </a:prstGeom>
        </p:spPr>
      </p:pic>
      <p:sp>
        <p:nvSpPr>
          <p:cNvPr id="5" name="Rectangle 4">
            <a:extLst>
              <a:ext uri="{FF2B5EF4-FFF2-40B4-BE49-F238E27FC236}">
                <a16:creationId xmlns:a16="http://schemas.microsoft.com/office/drawing/2014/main" id="{C6F0BA3A-E7ED-ED42-BBAC-1E3A8B8E03B3}"/>
              </a:ext>
            </a:extLst>
          </p:cNvPr>
          <p:cNvSpPr/>
          <p:nvPr/>
        </p:nvSpPr>
        <p:spPr>
          <a:xfrm>
            <a:off x="3450885" y="6312175"/>
            <a:ext cx="5290231" cy="307777"/>
          </a:xfrm>
          <a:prstGeom prst="rect">
            <a:avLst/>
          </a:prstGeom>
        </p:spPr>
        <p:txBody>
          <a:bodyPr wrap="none">
            <a:spAutoFit/>
          </a:bodyPr>
          <a:lstStyle/>
          <a:p>
            <a:pPr algn="ctr"/>
            <a:r>
              <a:rPr lang="en-AU" sz="1400" b="1" dirty="0">
                <a:latin typeface="Arial" panose="020B0604020202020204" pitchFamily="34" charset="0"/>
                <a:ea typeface="Times New Roman" panose="02020603050405020304" pitchFamily="18" charset="0"/>
                <a:cs typeface="Arial" panose="020B0604020202020204" pitchFamily="34" charset="0"/>
              </a:rPr>
              <a:t>Migration patterns as a function of current city of residence</a:t>
            </a:r>
            <a:r>
              <a:rPr lang="en-AU" sz="1400" b="1" dirty="0">
                <a:effectLst/>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6A40F49-B9E3-5E47-80A8-10E73902DF63}"/>
              </a:ext>
            </a:extLst>
          </p:cNvPr>
          <p:cNvSpPr>
            <a:spLocks noGrp="1"/>
          </p:cNvSpPr>
          <p:nvPr>
            <p:ph type="sldNum" sz="quarter" idx="12"/>
          </p:nvPr>
        </p:nvSpPr>
        <p:spPr/>
        <p:txBody>
          <a:bodyPr/>
          <a:lstStyle/>
          <a:p>
            <a:fld id="{0DA91E6F-4EB0-6248-B322-D547B0FFFEEF}" type="slidenum">
              <a:rPr lang="en-US" smtClean="0"/>
              <a:t>8</a:t>
            </a:fld>
            <a:endParaRPr lang="en-US"/>
          </a:p>
        </p:txBody>
      </p:sp>
      <p:sp>
        <p:nvSpPr>
          <p:cNvPr id="7" name="TextBox 6">
            <a:extLst>
              <a:ext uri="{FF2B5EF4-FFF2-40B4-BE49-F238E27FC236}">
                <a16:creationId xmlns:a16="http://schemas.microsoft.com/office/drawing/2014/main" id="{C328C983-78F6-4443-B26E-727E03454717}"/>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8" name="Straight Connector 7">
            <a:extLst>
              <a:ext uri="{FF2B5EF4-FFF2-40B4-BE49-F238E27FC236}">
                <a16:creationId xmlns:a16="http://schemas.microsoft.com/office/drawing/2014/main" id="{DA184EB1-B1CF-433B-ACD9-462AA6E0FD71}"/>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4CC266-06E6-476B-869B-C2406CF4C30C}"/>
              </a:ext>
            </a:extLst>
          </p:cNvPr>
          <p:cNvCxnSpPr/>
          <p:nvPr/>
        </p:nvCxnSpPr>
        <p:spPr>
          <a:xfrm>
            <a:off x="805343" y="3607266"/>
            <a:ext cx="10201013" cy="0"/>
          </a:xfrm>
          <a:prstGeom prst="line">
            <a:avLst/>
          </a:prstGeom>
          <a:ln w="57150">
            <a:prstDash val="sysDash"/>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582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316FD3-0111-47C7-8700-56FC9D33B2F8}"/>
              </a:ext>
            </a:extLst>
          </p:cNvPr>
          <p:cNvSpPr txBox="1"/>
          <p:nvPr/>
        </p:nvSpPr>
        <p:spPr>
          <a:xfrm>
            <a:off x="636010" y="656414"/>
            <a:ext cx="6106995" cy="353943"/>
          </a:xfrm>
          <a:prstGeom prst="rect">
            <a:avLst/>
          </a:prstGeom>
          <a:noFill/>
        </p:spPr>
        <p:txBody>
          <a:bodyPr wrap="square" bIns="0" rtlCol="0">
            <a:spAutoFit/>
          </a:bodyPr>
          <a:lstStyle/>
          <a:p>
            <a:r>
              <a:rPr lang="en-AU" sz="2000" b="1" dirty="0">
                <a:latin typeface="Arial" panose="020B0604020202020204" pitchFamily="34" charset="0"/>
                <a:cs typeface="Arial" panose="020B0604020202020204" pitchFamily="34" charset="0"/>
              </a:rPr>
              <a:t>Descriptive analysis</a:t>
            </a:r>
          </a:p>
        </p:txBody>
      </p:sp>
      <p:cxnSp>
        <p:nvCxnSpPr>
          <p:cNvPr id="5" name="Straight Connector 4">
            <a:extLst>
              <a:ext uri="{FF2B5EF4-FFF2-40B4-BE49-F238E27FC236}">
                <a16:creationId xmlns:a16="http://schemas.microsoft.com/office/drawing/2014/main" id="{3874733F-DD45-4472-8FBD-5D9A2B340E63}"/>
              </a:ext>
            </a:extLst>
          </p:cNvPr>
          <p:cNvCxnSpPr>
            <a:cxnSpLocks/>
          </p:cNvCxnSpPr>
          <p:nvPr/>
        </p:nvCxnSpPr>
        <p:spPr>
          <a:xfrm>
            <a:off x="636010" y="1151482"/>
            <a:ext cx="1043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7244ABAD-5A77-47C6-B6EF-D8D9243FA8B8}"/>
              </a:ext>
            </a:extLst>
          </p:cNvPr>
          <p:cNvGraphicFramePr>
            <a:graphicFrameLocks noGrp="1"/>
          </p:cNvGraphicFramePr>
          <p:nvPr>
            <p:extLst>
              <p:ext uri="{D42A27DB-BD31-4B8C-83A1-F6EECF244321}">
                <p14:modId xmlns:p14="http://schemas.microsoft.com/office/powerpoint/2010/main" val="974341158"/>
              </p:ext>
            </p:extLst>
          </p:nvPr>
        </p:nvGraphicFramePr>
        <p:xfrm>
          <a:off x="2591340" y="2680886"/>
          <a:ext cx="7029974" cy="1199625"/>
        </p:xfrm>
        <a:graphic>
          <a:graphicData uri="http://schemas.openxmlformats.org/drawingml/2006/table">
            <a:tbl>
              <a:tblPr firstRow="1" firstCol="1" bandRow="1"/>
              <a:tblGrid>
                <a:gridCol w="1371416">
                  <a:extLst>
                    <a:ext uri="{9D8B030D-6E8A-4147-A177-3AD203B41FA5}">
                      <a16:colId xmlns:a16="http://schemas.microsoft.com/office/drawing/2014/main" val="1458421248"/>
                    </a:ext>
                  </a:extLst>
                </a:gridCol>
                <a:gridCol w="1886186">
                  <a:extLst>
                    <a:ext uri="{9D8B030D-6E8A-4147-A177-3AD203B41FA5}">
                      <a16:colId xmlns:a16="http://schemas.microsoft.com/office/drawing/2014/main" val="2470399701"/>
                    </a:ext>
                  </a:extLst>
                </a:gridCol>
                <a:gridCol w="1886186">
                  <a:extLst>
                    <a:ext uri="{9D8B030D-6E8A-4147-A177-3AD203B41FA5}">
                      <a16:colId xmlns:a16="http://schemas.microsoft.com/office/drawing/2014/main" val="3401297865"/>
                    </a:ext>
                  </a:extLst>
                </a:gridCol>
                <a:gridCol w="1886186">
                  <a:extLst>
                    <a:ext uri="{9D8B030D-6E8A-4147-A177-3AD203B41FA5}">
                      <a16:colId xmlns:a16="http://schemas.microsoft.com/office/drawing/2014/main" val="64845000"/>
                    </a:ext>
                  </a:extLst>
                </a:gridCol>
              </a:tblGrid>
              <a:tr h="583217">
                <a:tc>
                  <a:txBody>
                    <a:bodyPr/>
                    <a:lstStyle/>
                    <a:p>
                      <a:pPr algn="ctr">
                        <a:lnSpc>
                          <a:spcPts val="1300"/>
                        </a:lnSpc>
                        <a:spcAft>
                          <a:spcPts val="600"/>
                        </a:spcAft>
                      </a:pP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sample</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ts val="1300"/>
                        </a:lnSpc>
                        <a:spcAft>
                          <a:spcPts val="600"/>
                        </a:spcAft>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Lived in large cities</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9A9"/>
                    </a:solidFill>
                  </a:tcPr>
                </a:tc>
                <a:tc>
                  <a:txBody>
                    <a:bodyPr/>
                    <a:lstStyle/>
                    <a:p>
                      <a:pPr algn="ctr">
                        <a:lnSpc>
                          <a:spcPts val="1300"/>
                        </a:lnSpc>
                        <a:spcAft>
                          <a:spcPts val="600"/>
                        </a:spcAft>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Lived in mid-sized cities</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5555"/>
                    </a:solidFill>
                  </a:tcPr>
                </a:tc>
                <a:extLst>
                  <a:ext uri="{0D108BD9-81ED-4DB2-BD59-A6C34878D82A}">
                    <a16:rowId xmlns:a16="http://schemas.microsoft.com/office/drawing/2014/main" val="567081764"/>
                  </a:ext>
                </a:extLst>
              </a:tr>
              <a:tr h="308204">
                <a:tc>
                  <a:txBody>
                    <a:bodyPr/>
                    <a:lstStyle/>
                    <a:p>
                      <a:pPr algn="ctr">
                        <a:lnSpc>
                          <a:spcPts val="1300"/>
                        </a:lnSpc>
                        <a:spcAft>
                          <a:spcPts val="600"/>
                        </a:spcAft>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Mean</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 years</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20.9 years</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12.90 years</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839907"/>
                  </a:ext>
                </a:extLst>
              </a:tr>
              <a:tr h="308204">
                <a:tc>
                  <a:txBody>
                    <a:bodyPr/>
                    <a:lstStyle/>
                    <a:p>
                      <a:pPr algn="ctr">
                        <a:lnSpc>
                          <a:spcPts val="1300"/>
                        </a:lnSpc>
                        <a:spcAft>
                          <a:spcPts val="600"/>
                        </a:spcAft>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Median</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years</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years</a:t>
                      </a:r>
                      <a:endParaRPr lang="en-AU" sz="14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600"/>
                        </a:spcAft>
                      </a:pP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years</a:t>
                      </a:r>
                      <a:endParaRPr lang="en-AU"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76585"/>
                  </a:ext>
                </a:extLst>
              </a:tr>
            </a:tbl>
          </a:graphicData>
        </a:graphic>
      </p:graphicFrame>
      <p:sp>
        <p:nvSpPr>
          <p:cNvPr id="9" name="TextBox 8">
            <a:extLst>
              <a:ext uri="{FF2B5EF4-FFF2-40B4-BE49-F238E27FC236}">
                <a16:creationId xmlns:a16="http://schemas.microsoft.com/office/drawing/2014/main" id="{FACF6629-75C7-4CC6-98F4-EC0BCA874B32}"/>
              </a:ext>
            </a:extLst>
          </p:cNvPr>
          <p:cNvSpPr txBox="1"/>
          <p:nvPr/>
        </p:nvSpPr>
        <p:spPr>
          <a:xfrm>
            <a:off x="4067805" y="4166251"/>
            <a:ext cx="4479721" cy="307777"/>
          </a:xfrm>
          <a:prstGeom prst="rect">
            <a:avLst/>
          </a:prstGeom>
          <a:noFill/>
        </p:spPr>
        <p:txBody>
          <a:bodyPr wrap="square">
            <a:spAutoFit/>
          </a:bodyPr>
          <a:lstStyle/>
          <a:p>
            <a:r>
              <a:rPr lang="en-AU" sz="1400" b="1" dirty="0">
                <a:latin typeface="Arial" panose="020B0604020202020204" pitchFamily="34" charset="0"/>
                <a:cs typeface="Arial" panose="020B0604020202020204" pitchFamily="34" charset="0"/>
              </a:rPr>
              <a:t>Respondents length of stay in each Australian city</a:t>
            </a:r>
          </a:p>
        </p:txBody>
      </p:sp>
    </p:spTree>
    <p:extLst>
      <p:ext uri="{BB962C8B-B14F-4D97-AF65-F5344CB8AC3E}">
        <p14:creationId xmlns:p14="http://schemas.microsoft.com/office/powerpoint/2010/main" val="148065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2773</TotalTime>
  <Words>3435</Words>
  <Application>Microsoft Office PowerPoint</Application>
  <PresentationFormat>Widescreen</PresentationFormat>
  <Paragraphs>486</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ArialMT</vt:lpstr>
      <vt:lpstr>Calibri</vt:lpstr>
      <vt:lpstr>Calibri Light</vt:lpstr>
      <vt:lpstr>Roboto</vt:lpstr>
      <vt:lpstr>Times New Roman</vt:lpstr>
      <vt:lpstr>Office Theme</vt:lpstr>
      <vt:lpstr>Preferences for Regional Settlement Post-Pandemic in 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Ardeshiri</dc:creator>
  <cp:lastModifiedBy>Ali Ardeshiri</cp:lastModifiedBy>
  <cp:revision>1</cp:revision>
  <dcterms:created xsi:type="dcterms:W3CDTF">2022-04-06T03:58:44Z</dcterms:created>
  <dcterms:modified xsi:type="dcterms:W3CDTF">2022-04-08T02:12:08Z</dcterms:modified>
</cp:coreProperties>
</file>